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5.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6.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7.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8.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9.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0.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524" r:id="rId1"/>
    <p:sldMasterId id="2147484538" r:id="rId2"/>
    <p:sldMasterId id="2147484550" r:id="rId3"/>
    <p:sldMasterId id="2147484562" r:id="rId4"/>
    <p:sldMasterId id="2147484600" r:id="rId5"/>
    <p:sldMasterId id="2147484627" r:id="rId6"/>
    <p:sldMasterId id="2147484666" r:id="rId7"/>
    <p:sldMasterId id="2147484678" r:id="rId8"/>
    <p:sldMasterId id="2147484691" r:id="rId9"/>
    <p:sldMasterId id="2147484715" r:id="rId10"/>
    <p:sldMasterId id="2147484739" r:id="rId11"/>
    <p:sldMasterId id="2147484751" r:id="rId12"/>
    <p:sldMasterId id="2147484775" r:id="rId13"/>
    <p:sldMasterId id="2147484788" r:id="rId14"/>
    <p:sldMasterId id="2147484800" r:id="rId15"/>
    <p:sldMasterId id="2147484812" r:id="rId16"/>
    <p:sldMasterId id="2147484824" r:id="rId17"/>
    <p:sldMasterId id="2147484836" r:id="rId18"/>
    <p:sldMasterId id="2147484848" r:id="rId19"/>
    <p:sldMasterId id="2147484860" r:id="rId20"/>
    <p:sldMasterId id="2147484884" r:id="rId21"/>
  </p:sldMasterIdLst>
  <p:notesMasterIdLst>
    <p:notesMasterId r:id="rId120"/>
  </p:notesMasterIdLst>
  <p:handoutMasterIdLst>
    <p:handoutMasterId r:id="rId121"/>
  </p:handoutMasterIdLst>
  <p:sldIdLst>
    <p:sldId id="393" r:id="rId22"/>
    <p:sldId id="291" r:id="rId23"/>
    <p:sldId id="293" r:id="rId24"/>
    <p:sldId id="396" r:id="rId25"/>
    <p:sldId id="294" r:id="rId26"/>
    <p:sldId id="295" r:id="rId27"/>
    <p:sldId id="397" r:id="rId28"/>
    <p:sldId id="398" r:id="rId29"/>
    <p:sldId id="399" r:id="rId30"/>
    <p:sldId id="400" r:id="rId31"/>
    <p:sldId id="401" r:id="rId32"/>
    <p:sldId id="402" r:id="rId33"/>
    <p:sldId id="403" r:id="rId34"/>
    <p:sldId id="404" r:id="rId35"/>
    <p:sldId id="405" r:id="rId36"/>
    <p:sldId id="406" r:id="rId37"/>
    <p:sldId id="407" r:id="rId38"/>
    <p:sldId id="296" r:id="rId39"/>
    <p:sldId id="383" r:id="rId40"/>
    <p:sldId id="297" r:id="rId41"/>
    <p:sldId id="298" r:id="rId42"/>
    <p:sldId id="299" r:id="rId43"/>
    <p:sldId id="300" r:id="rId44"/>
    <p:sldId id="301" r:id="rId45"/>
    <p:sldId id="302" r:id="rId46"/>
    <p:sldId id="303" r:id="rId47"/>
    <p:sldId id="304" r:id="rId48"/>
    <p:sldId id="371" r:id="rId49"/>
    <p:sldId id="305" r:id="rId50"/>
    <p:sldId id="306" r:id="rId51"/>
    <p:sldId id="307" r:id="rId52"/>
    <p:sldId id="375" r:id="rId53"/>
    <p:sldId id="308" r:id="rId54"/>
    <p:sldId id="376" r:id="rId55"/>
    <p:sldId id="309" r:id="rId56"/>
    <p:sldId id="310" r:id="rId57"/>
    <p:sldId id="386" r:id="rId58"/>
    <p:sldId id="312" r:id="rId59"/>
    <p:sldId id="315" r:id="rId60"/>
    <p:sldId id="316" r:id="rId61"/>
    <p:sldId id="377" r:id="rId62"/>
    <p:sldId id="378" r:id="rId63"/>
    <p:sldId id="318" r:id="rId64"/>
    <p:sldId id="319" r:id="rId65"/>
    <p:sldId id="320" r:id="rId66"/>
    <p:sldId id="321" r:id="rId67"/>
    <p:sldId id="322" r:id="rId68"/>
    <p:sldId id="323" r:id="rId69"/>
    <p:sldId id="324" r:id="rId70"/>
    <p:sldId id="325" r:id="rId71"/>
    <p:sldId id="326" r:id="rId72"/>
    <p:sldId id="327" r:id="rId73"/>
    <p:sldId id="392" r:id="rId74"/>
    <p:sldId id="328" r:id="rId75"/>
    <p:sldId id="329" r:id="rId76"/>
    <p:sldId id="330" r:id="rId77"/>
    <p:sldId id="331" r:id="rId78"/>
    <p:sldId id="332" r:id="rId79"/>
    <p:sldId id="333" r:id="rId80"/>
    <p:sldId id="335" r:id="rId81"/>
    <p:sldId id="336" r:id="rId82"/>
    <p:sldId id="337" r:id="rId83"/>
    <p:sldId id="338" r:id="rId84"/>
    <p:sldId id="339" r:id="rId85"/>
    <p:sldId id="340" r:id="rId86"/>
    <p:sldId id="387" r:id="rId87"/>
    <p:sldId id="394" r:id="rId88"/>
    <p:sldId id="341" r:id="rId89"/>
    <p:sldId id="343" r:id="rId90"/>
    <p:sldId id="344" r:id="rId91"/>
    <p:sldId id="345" r:id="rId92"/>
    <p:sldId id="346" r:id="rId93"/>
    <p:sldId id="347" r:id="rId94"/>
    <p:sldId id="348" r:id="rId95"/>
    <p:sldId id="388" r:id="rId96"/>
    <p:sldId id="390" r:id="rId97"/>
    <p:sldId id="352" r:id="rId98"/>
    <p:sldId id="350" r:id="rId99"/>
    <p:sldId id="353" r:id="rId100"/>
    <p:sldId id="354" r:id="rId101"/>
    <p:sldId id="356" r:id="rId102"/>
    <p:sldId id="355" r:id="rId103"/>
    <p:sldId id="357" r:id="rId104"/>
    <p:sldId id="358" r:id="rId105"/>
    <p:sldId id="370" r:id="rId106"/>
    <p:sldId id="359" r:id="rId107"/>
    <p:sldId id="360" r:id="rId108"/>
    <p:sldId id="361" r:id="rId109"/>
    <p:sldId id="362" r:id="rId110"/>
    <p:sldId id="363" r:id="rId111"/>
    <p:sldId id="385" r:id="rId112"/>
    <p:sldId id="384" r:id="rId113"/>
    <p:sldId id="366" r:id="rId114"/>
    <p:sldId id="367" r:id="rId115"/>
    <p:sldId id="368" r:id="rId116"/>
    <p:sldId id="395" r:id="rId117"/>
    <p:sldId id="382" r:id="rId118"/>
    <p:sldId id="369" r:id="rId119"/>
  </p:sldIdLst>
  <p:sldSz cx="9144000" cy="6858000" type="screen4x3"/>
  <p:notesSz cx="6858000" cy="9144000"/>
  <p:defaultTextStyle>
    <a:defPPr>
      <a:defRPr lang="en-US"/>
    </a:defPPr>
    <a:lvl1pPr algn="l" rtl="0" eaLnBrk="0" fontAlgn="base" hangingPunct="0">
      <a:spcBef>
        <a:spcPct val="20000"/>
      </a:spcBef>
      <a:spcAft>
        <a:spcPct val="0"/>
      </a:spcAft>
      <a:buChar char=" "/>
      <a:defRPr sz="3200" b="1" kern="1200">
        <a:solidFill>
          <a:srgbClr val="FFFF00"/>
        </a:solidFill>
        <a:latin typeface="Times New Roman" pitchFamily="-65" charset="0"/>
        <a:ea typeface="ＭＳ Ｐゴシック" pitchFamily="-65" charset="-128"/>
        <a:cs typeface="+mn-cs"/>
      </a:defRPr>
    </a:lvl1pPr>
    <a:lvl2pPr marL="457200" algn="l" rtl="0" eaLnBrk="0" fontAlgn="base" hangingPunct="0">
      <a:spcBef>
        <a:spcPct val="20000"/>
      </a:spcBef>
      <a:spcAft>
        <a:spcPct val="0"/>
      </a:spcAft>
      <a:buChar char=" "/>
      <a:defRPr sz="3200" b="1" kern="1200">
        <a:solidFill>
          <a:srgbClr val="FFFF00"/>
        </a:solidFill>
        <a:latin typeface="Times New Roman" pitchFamily="-65" charset="0"/>
        <a:ea typeface="ＭＳ Ｐゴシック" pitchFamily="-65" charset="-128"/>
        <a:cs typeface="+mn-cs"/>
      </a:defRPr>
    </a:lvl2pPr>
    <a:lvl3pPr marL="914400" algn="l" rtl="0" eaLnBrk="0" fontAlgn="base" hangingPunct="0">
      <a:spcBef>
        <a:spcPct val="20000"/>
      </a:spcBef>
      <a:spcAft>
        <a:spcPct val="0"/>
      </a:spcAft>
      <a:buChar char=" "/>
      <a:defRPr sz="3200" b="1" kern="1200">
        <a:solidFill>
          <a:srgbClr val="FFFF00"/>
        </a:solidFill>
        <a:latin typeface="Times New Roman" pitchFamily="-65" charset="0"/>
        <a:ea typeface="ＭＳ Ｐゴシック" pitchFamily="-65" charset="-128"/>
        <a:cs typeface="+mn-cs"/>
      </a:defRPr>
    </a:lvl3pPr>
    <a:lvl4pPr marL="1371600" algn="l" rtl="0" eaLnBrk="0" fontAlgn="base" hangingPunct="0">
      <a:spcBef>
        <a:spcPct val="20000"/>
      </a:spcBef>
      <a:spcAft>
        <a:spcPct val="0"/>
      </a:spcAft>
      <a:buChar char=" "/>
      <a:defRPr sz="3200" b="1" kern="1200">
        <a:solidFill>
          <a:srgbClr val="FFFF00"/>
        </a:solidFill>
        <a:latin typeface="Times New Roman" pitchFamily="-65" charset="0"/>
        <a:ea typeface="ＭＳ Ｐゴシック" pitchFamily="-65" charset="-128"/>
        <a:cs typeface="+mn-cs"/>
      </a:defRPr>
    </a:lvl4pPr>
    <a:lvl5pPr marL="1828800" algn="l" rtl="0" eaLnBrk="0" fontAlgn="base" hangingPunct="0">
      <a:spcBef>
        <a:spcPct val="20000"/>
      </a:spcBef>
      <a:spcAft>
        <a:spcPct val="0"/>
      </a:spcAft>
      <a:buChar char=" "/>
      <a:defRPr sz="3200" b="1" kern="1200">
        <a:solidFill>
          <a:srgbClr val="FFFF00"/>
        </a:solidFill>
        <a:latin typeface="Times New Roman" pitchFamily="-65" charset="0"/>
        <a:ea typeface="ＭＳ Ｐゴシック" pitchFamily="-65" charset="-128"/>
        <a:cs typeface="+mn-cs"/>
      </a:defRPr>
    </a:lvl5pPr>
    <a:lvl6pPr marL="2286000" algn="l" defTabSz="914400" rtl="0" eaLnBrk="1" latinLnBrk="0" hangingPunct="1">
      <a:defRPr sz="3200" b="1" kern="1200">
        <a:solidFill>
          <a:srgbClr val="FFFF00"/>
        </a:solidFill>
        <a:latin typeface="Times New Roman" pitchFamily="-65" charset="0"/>
        <a:ea typeface="ＭＳ Ｐゴシック" pitchFamily="-65" charset="-128"/>
        <a:cs typeface="+mn-cs"/>
      </a:defRPr>
    </a:lvl6pPr>
    <a:lvl7pPr marL="2743200" algn="l" defTabSz="914400" rtl="0" eaLnBrk="1" latinLnBrk="0" hangingPunct="1">
      <a:defRPr sz="3200" b="1" kern="1200">
        <a:solidFill>
          <a:srgbClr val="FFFF00"/>
        </a:solidFill>
        <a:latin typeface="Times New Roman" pitchFamily="-65" charset="0"/>
        <a:ea typeface="ＭＳ Ｐゴシック" pitchFamily="-65" charset="-128"/>
        <a:cs typeface="+mn-cs"/>
      </a:defRPr>
    </a:lvl7pPr>
    <a:lvl8pPr marL="3200400" algn="l" defTabSz="914400" rtl="0" eaLnBrk="1" latinLnBrk="0" hangingPunct="1">
      <a:defRPr sz="3200" b="1" kern="1200">
        <a:solidFill>
          <a:srgbClr val="FFFF00"/>
        </a:solidFill>
        <a:latin typeface="Times New Roman" pitchFamily="-65" charset="0"/>
        <a:ea typeface="ＭＳ Ｐゴシック" pitchFamily="-65" charset="-128"/>
        <a:cs typeface="+mn-cs"/>
      </a:defRPr>
    </a:lvl8pPr>
    <a:lvl9pPr marL="3657600" algn="l" defTabSz="914400" rtl="0" eaLnBrk="1" latinLnBrk="0" hangingPunct="1">
      <a:defRPr sz="3200" b="1" kern="1200">
        <a:solidFill>
          <a:srgbClr val="FFFF00"/>
        </a:solidFill>
        <a:latin typeface="Times New Roman" pitchFamily="-65" charset="0"/>
        <a:ea typeface="ＭＳ Ｐゴシック" pitchFamily="-65"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FA26"/>
    <a:srgbClr val="F5EB2B"/>
    <a:srgbClr val="CC6600"/>
    <a:srgbClr val="FF6600"/>
    <a:srgbClr val="E2C5FF"/>
    <a:srgbClr val="FF9966"/>
    <a:srgbClr val="CC00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992" autoAdjust="0"/>
  </p:normalViewPr>
  <p:slideViewPr>
    <p:cSldViewPr>
      <p:cViewPr>
        <p:scale>
          <a:sx n="66" d="100"/>
          <a:sy n="66" d="100"/>
        </p:scale>
        <p:origin x="-1506" y="-22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38" d="100"/>
          <a:sy n="38" d="100"/>
        </p:scale>
        <p:origin x="-1434"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117" Type="http://schemas.openxmlformats.org/officeDocument/2006/relationships/slide" Target="slides/slide96.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112" Type="http://schemas.openxmlformats.org/officeDocument/2006/relationships/slide" Target="slides/slide91.xml"/><Relationship Id="rId16" Type="http://schemas.openxmlformats.org/officeDocument/2006/relationships/slideMaster" Target="slideMasters/slideMaster16.xml"/><Relationship Id="rId107" Type="http://schemas.openxmlformats.org/officeDocument/2006/relationships/slide" Target="slides/slide8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0.xml"/><Relationship Id="rId82" Type="http://schemas.openxmlformats.org/officeDocument/2006/relationships/slide" Target="slides/slide61.xml"/><Relationship Id="rId90" Type="http://schemas.openxmlformats.org/officeDocument/2006/relationships/slide" Target="slides/slide69.xml"/><Relationship Id="rId95" Type="http://schemas.openxmlformats.org/officeDocument/2006/relationships/slide" Target="slides/slide7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113" Type="http://schemas.openxmlformats.org/officeDocument/2006/relationships/slide" Target="slides/slide92.xml"/><Relationship Id="rId118" Type="http://schemas.openxmlformats.org/officeDocument/2006/relationships/slide" Target="slides/slide97.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slide" Target="slides/slide59.xml"/><Relationship Id="rId85" Type="http://schemas.openxmlformats.org/officeDocument/2006/relationships/slide" Target="slides/slide64.xml"/><Relationship Id="rId93" Type="http://schemas.openxmlformats.org/officeDocument/2006/relationships/slide" Target="slides/slide72.xml"/><Relationship Id="rId98" Type="http://schemas.openxmlformats.org/officeDocument/2006/relationships/slide" Target="slides/slide77.xml"/><Relationship Id="rId12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103" Type="http://schemas.openxmlformats.org/officeDocument/2006/relationships/slide" Target="slides/slide82.xml"/><Relationship Id="rId108" Type="http://schemas.openxmlformats.org/officeDocument/2006/relationships/slide" Target="slides/slide87.xml"/><Relationship Id="rId116" Type="http://schemas.openxmlformats.org/officeDocument/2006/relationships/slide" Target="slides/slide95.xml"/><Relationship Id="rId124"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slide" Target="slides/slide67.xml"/><Relationship Id="rId91" Type="http://schemas.openxmlformats.org/officeDocument/2006/relationships/slide" Target="slides/slide70.xml"/><Relationship Id="rId96" Type="http://schemas.openxmlformats.org/officeDocument/2006/relationships/slide" Target="slides/slide75.xml"/><Relationship Id="rId111"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6" Type="http://schemas.openxmlformats.org/officeDocument/2006/relationships/slide" Target="slides/slide85.xml"/><Relationship Id="rId114" Type="http://schemas.openxmlformats.org/officeDocument/2006/relationships/slide" Target="slides/slide93.xml"/><Relationship Id="rId119" Type="http://schemas.openxmlformats.org/officeDocument/2006/relationships/slide" Target="slides/slide98.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15" Type="http://schemas.openxmlformats.org/officeDocument/2006/relationships/slide" Target="slides/slide9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200" b="0">
                <a:solidFill>
                  <a:schemeClr val="tx1"/>
                </a:solidFill>
              </a:defRPr>
            </a:lvl1pPr>
          </a:lstStyle>
          <a:p>
            <a:endParaRPr lang="en-US"/>
          </a:p>
        </p:txBody>
      </p:sp>
      <p:sp>
        <p:nvSpPr>
          <p:cNvPr id="26112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200" b="0">
                <a:solidFill>
                  <a:schemeClr val="tx1"/>
                </a:solidFill>
              </a:defRPr>
            </a:lvl1pPr>
          </a:lstStyle>
          <a:p>
            <a:endParaRPr lang="en-US"/>
          </a:p>
        </p:txBody>
      </p:sp>
      <p:sp>
        <p:nvSpPr>
          <p:cNvPr id="26112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FontTx/>
              <a:buNone/>
              <a:defRPr sz="1200" b="0">
                <a:solidFill>
                  <a:schemeClr val="tx1"/>
                </a:solidFill>
              </a:defRPr>
            </a:lvl1pPr>
          </a:lstStyle>
          <a:p>
            <a:endParaRPr lang="en-US"/>
          </a:p>
        </p:txBody>
      </p:sp>
      <p:sp>
        <p:nvSpPr>
          <p:cNvPr id="26112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FontTx/>
              <a:buNone/>
              <a:defRPr sz="1200" b="0">
                <a:solidFill>
                  <a:schemeClr val="tx1"/>
                </a:solidFill>
              </a:defRPr>
            </a:lvl1pPr>
          </a:lstStyle>
          <a:p>
            <a:fld id="{EB591097-4F57-4199-9909-C16F6C7869F1}" type="slidenum">
              <a:rPr lang="en-US"/>
              <a:pPr/>
              <a:t>‹#›</a:t>
            </a:fld>
            <a:endParaRPr lang="en-US"/>
          </a:p>
        </p:txBody>
      </p:sp>
    </p:spTree>
    <p:extLst>
      <p:ext uri="{BB962C8B-B14F-4D97-AF65-F5344CB8AC3E}">
        <p14:creationId xmlns:p14="http://schemas.microsoft.com/office/powerpoint/2010/main" val="128384730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endParaRPr lang="en-US"/>
          </a:p>
        </p:txBody>
      </p:sp>
      <p:sp>
        <p:nvSpPr>
          <p:cNvPr id="204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fld id="{C0C1A416-BE97-49CA-9141-565126A0D122}" type="slidenum">
              <a:rPr lang="en-US"/>
              <a:pPr/>
              <a:t>‹#›</a:t>
            </a:fld>
            <a:endParaRPr lang="en-US"/>
          </a:p>
        </p:txBody>
      </p:sp>
    </p:spTree>
    <p:extLst>
      <p:ext uri="{BB962C8B-B14F-4D97-AF65-F5344CB8AC3E}">
        <p14:creationId xmlns:p14="http://schemas.microsoft.com/office/powerpoint/2010/main" val="288359316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7" charset="0"/>
        <a:ea typeface="ＭＳ Ｐゴシック" pitchFamily="-10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7C962C6D-B78A-4DF7-9EF0-816EE6498A1E}" type="slidenum">
              <a:rPr lang="en-US"/>
              <a:pPr/>
              <a:t>1</a:t>
            </a:fld>
            <a:endParaRPr lang="en-US" dirty="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endParaRPr lang="en-US" dirty="0" smtClean="0">
              <a:latin typeface="Times New Roman" pitchFamily="-65" charset="0"/>
              <a:ea typeface="ＭＳ Ｐゴシック" pitchFamily="-65"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0C1A416-BE97-49CA-9141-565126A0D122}"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0C1A416-BE97-49CA-9141-565126A0D122}"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0C1A416-BE97-49CA-9141-565126A0D122}"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0C1A416-BE97-49CA-9141-565126A0D122}"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0C1A416-BE97-49CA-9141-565126A0D122}"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0C1A416-BE97-49CA-9141-565126A0D122}"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0C1A416-BE97-49CA-9141-565126A0D122}"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0C1A416-BE97-49CA-9141-565126A0D122}"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EBE95ECD-CCDC-45A4-8CA1-5D9935DCA26D}" type="slidenum">
              <a:rPr lang="en-US"/>
              <a:pPr/>
              <a:t>18</a:t>
            </a:fld>
            <a:endParaRPr lang="en-US" dirty="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endParaRPr lang="en-US" dirty="0" smtClean="0">
              <a:latin typeface="Times New Roman" pitchFamily="-65" charset="0"/>
              <a:ea typeface="ＭＳ Ｐゴシック" pitchFamily="-65"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FBCF8F24-70C2-44BB-BFA6-D5194A7BA528}" type="slidenum">
              <a:rPr lang="en-US"/>
              <a:pPr/>
              <a:t>19</a:t>
            </a:fld>
            <a:endParaRPr lang="en-US" dirty="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endParaRPr lang="en-US" dirty="0" smtClean="0">
              <a:latin typeface="Times New Roman" pitchFamily="-65" charset="0"/>
              <a:ea typeface="ＭＳ Ｐゴシック" pitchFamily="-65"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213E2419-3C6A-4706-9CA6-AB717214241F}" type="slidenum">
              <a:rPr lang="en-US"/>
              <a:pPr/>
              <a:t>2</a:t>
            </a:fld>
            <a:endParaRPr lang="en-US" dirty="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endParaRPr lang="en-US" dirty="0" smtClean="0">
              <a:latin typeface="Times New Roman" pitchFamily="-65" charset="0"/>
              <a:ea typeface="ＭＳ Ｐゴシック" pitchFamily="-65"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BD60F206-987D-470D-A6A3-0F196EFACC6F}" type="slidenum">
              <a:rPr lang="en-US"/>
              <a:pPr/>
              <a:t>20</a:t>
            </a:fld>
            <a:endParaRPr lang="en-US" dirty="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endParaRPr lang="en-US" dirty="0" smtClean="0">
              <a:latin typeface="Times New Roman" pitchFamily="-65" charset="0"/>
              <a:ea typeface="ＭＳ Ｐゴシック" pitchFamily="-65"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74F9E3B8-4E9B-4124-8B08-A024DC0E1AEE}" type="slidenum">
              <a:rPr lang="en-US"/>
              <a:pPr/>
              <a:t>21</a:t>
            </a:fld>
            <a:endParaRPr lang="en-US" dirty="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endParaRPr lang="en-US" dirty="0" smtClean="0">
              <a:latin typeface="Times New Roman" pitchFamily="-65" charset="0"/>
              <a:ea typeface="ＭＳ Ｐゴシック" pitchFamily="-65"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0DF2FE9D-5382-4004-8D8C-A733C0EF55D1}" type="slidenum">
              <a:rPr lang="en-US"/>
              <a:pPr/>
              <a:t>22</a:t>
            </a:fld>
            <a:endParaRPr lang="en-US" dirty="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endParaRPr lang="en-US" dirty="0" smtClean="0">
              <a:latin typeface="Times New Roman" pitchFamily="-65" charset="0"/>
              <a:ea typeface="ＭＳ Ｐゴシック" pitchFamily="-65"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092E3B86-EA5C-4729-AF4E-BE4C4FF8B8EA}" type="slidenum">
              <a:rPr lang="en-US"/>
              <a:pPr/>
              <a:t>23</a:t>
            </a:fld>
            <a:endParaRPr lang="en-US" dirty="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endParaRPr lang="en-US" dirty="0" smtClean="0">
              <a:latin typeface="Times New Roman" pitchFamily="-65" charset="0"/>
              <a:ea typeface="ＭＳ Ｐゴシック" pitchFamily="-65"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2F894DDF-CCEE-4AF1-956D-DBA2C444B066}" type="slidenum">
              <a:rPr lang="en-US"/>
              <a:pPr/>
              <a:t>24</a:t>
            </a:fld>
            <a:endParaRPr lang="en-US" dirty="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endParaRPr lang="en-US" dirty="0" smtClean="0">
              <a:latin typeface="Times New Roman" pitchFamily="-65" charset="0"/>
              <a:ea typeface="ＭＳ Ｐゴシック" pitchFamily="-65"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F50FB234-BC60-4FAC-B8EF-F596B6C961B5}" type="slidenum">
              <a:rPr lang="en-US"/>
              <a:pPr/>
              <a:t>25</a:t>
            </a:fld>
            <a:endParaRPr lang="en-US" dirty="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dirty="0" smtClean="0">
              <a:latin typeface="Times New Roman" pitchFamily="-65" charset="0"/>
              <a:ea typeface="ＭＳ Ｐゴシック" pitchFamily="-65"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14ED6047-06FF-435B-A565-7B91E029C0A9}" type="slidenum">
              <a:rPr lang="en-US"/>
              <a:pPr/>
              <a:t>26</a:t>
            </a:fld>
            <a:endParaRPr lang="en-US" dirty="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endParaRPr lang="en-US" dirty="0" smtClean="0">
              <a:latin typeface="Times New Roman" pitchFamily="-65" charset="0"/>
              <a:ea typeface="ＭＳ Ｐゴシック" pitchFamily="-65"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B9859E08-7953-4EAF-A65C-1BFB08C5B185}" type="slidenum">
              <a:rPr lang="en-US"/>
              <a:pPr/>
              <a:t>27</a:t>
            </a:fld>
            <a:endParaRPr lang="en-US" dirty="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endParaRPr lang="en-US" dirty="0" smtClean="0">
              <a:latin typeface="Times New Roman" pitchFamily="-65" charset="0"/>
              <a:ea typeface="ＭＳ Ｐゴシック" pitchFamily="-65"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F486A1D8-E886-4616-939E-0014EC1C174A}" type="slidenum">
              <a:rPr lang="en-US"/>
              <a:pPr/>
              <a:t>28</a:t>
            </a:fld>
            <a:endParaRPr lang="en-US" dirty="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endParaRPr lang="en-US" dirty="0" smtClean="0">
              <a:latin typeface="Times New Roman" pitchFamily="-65" charset="0"/>
              <a:ea typeface="ＭＳ Ｐゴシック" pitchFamily="-65"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E8CE2D57-9E0A-46BE-89D1-E7CB1539EBE2}" type="slidenum">
              <a:rPr lang="en-US"/>
              <a:pPr/>
              <a:t>29</a:t>
            </a:fld>
            <a:endParaRPr lang="en-US" dirty="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endParaRPr lang="en-US" dirty="0" smtClean="0">
              <a:latin typeface="Times New Roman" pitchFamily="-65" charset="0"/>
              <a:ea typeface="ＭＳ Ｐゴシック" pitchFamily="-65"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AE8E00D9-6E8B-426E-8989-865A2F9A4279}" type="slidenum">
              <a:rPr lang="en-US"/>
              <a:pPr/>
              <a:t>3</a:t>
            </a:fld>
            <a:endParaRPr lang="en-US" dirty="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endParaRPr lang="en-US" dirty="0" smtClean="0">
              <a:latin typeface="Times New Roman" pitchFamily="-65" charset="0"/>
              <a:ea typeface="ＭＳ Ｐゴシック" pitchFamily="-65"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FEA6C3B3-2E4A-4A32-91F7-85555122206B}" type="slidenum">
              <a:rPr lang="en-US"/>
              <a:pPr/>
              <a:t>30</a:t>
            </a:fld>
            <a:endParaRPr lang="en-US" dirty="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endParaRPr lang="en-US" dirty="0" smtClean="0">
              <a:latin typeface="Times New Roman" pitchFamily="-65" charset="0"/>
              <a:ea typeface="ＭＳ Ｐゴシック" pitchFamily="-65"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EC6A4146-AB18-45CC-A83B-89F2F05A2F85}" type="slidenum">
              <a:rPr lang="en-US"/>
              <a:pPr/>
              <a:t>31</a:t>
            </a:fld>
            <a:endParaRPr lang="en-US" dirty="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endParaRPr lang="en-US" dirty="0" smtClean="0">
              <a:latin typeface="Times New Roman" pitchFamily="-65" charset="0"/>
              <a:ea typeface="ＭＳ Ｐゴシック" pitchFamily="-65"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C8BDFE15-30EF-4D08-8243-805FAA71265C}" type="slidenum">
              <a:rPr lang="en-US"/>
              <a:pPr/>
              <a:t>32</a:t>
            </a:fld>
            <a:endParaRPr lang="en-US" dirty="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endParaRPr lang="en-US" dirty="0" smtClean="0">
              <a:latin typeface="Times New Roman" pitchFamily="-65" charset="0"/>
              <a:ea typeface="ＭＳ Ｐゴシック" pitchFamily="-65"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0A8F0703-D50F-4A58-BE3D-2F752CDCADE7}" type="slidenum">
              <a:rPr lang="en-US"/>
              <a:pPr/>
              <a:t>33</a:t>
            </a:fld>
            <a:endParaRPr lang="en-US" dirty="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endParaRPr lang="en-US" dirty="0" smtClean="0">
              <a:latin typeface="Times New Roman" pitchFamily="-65" charset="0"/>
              <a:ea typeface="ＭＳ Ｐゴシック" pitchFamily="-65"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69CCDD4C-B51B-46FA-AB95-692A04573810}" type="slidenum">
              <a:rPr lang="en-US"/>
              <a:pPr/>
              <a:t>34</a:t>
            </a:fld>
            <a:endParaRPr lang="en-US" dirty="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endParaRPr lang="en-US" dirty="0" smtClean="0">
              <a:latin typeface="Times New Roman" pitchFamily="-65" charset="0"/>
              <a:ea typeface="ＭＳ Ｐゴシック" pitchFamily="-65"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4DAC5006-EDC3-4260-B487-B1A65102314B}" type="slidenum">
              <a:rPr lang="en-US"/>
              <a:pPr/>
              <a:t>35</a:t>
            </a:fld>
            <a:endParaRPr lang="en-US" dirty="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dirty="0" smtClean="0">
              <a:latin typeface="Times New Roman" pitchFamily="-65" charset="0"/>
              <a:ea typeface="ＭＳ Ｐゴシック" pitchFamily="-65"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245AE4E4-4F9D-49BF-8DC8-714905B1C6D1}" type="slidenum">
              <a:rPr lang="en-US"/>
              <a:pPr/>
              <a:t>36</a:t>
            </a:fld>
            <a:endParaRPr lang="en-US" dirty="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endParaRPr lang="en-US" dirty="0" smtClean="0">
              <a:latin typeface="Times New Roman" pitchFamily="-65" charset="0"/>
              <a:ea typeface="ＭＳ Ｐゴシック" pitchFamily="-65"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913BE8CA-CEEB-4B27-8B5A-B0621158EEB5}" type="slidenum">
              <a:rPr lang="en-US"/>
              <a:pPr/>
              <a:t>37</a:t>
            </a:fld>
            <a:endParaRPr 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7185813A-14D8-46D9-8959-D43516F11728}" type="slidenum">
              <a:rPr lang="en-US"/>
              <a:pPr/>
              <a:t>38</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4F0E3345-449A-43EF-B168-15CBD5459BF1}" type="slidenum">
              <a:rPr lang="en-US"/>
              <a:pPr/>
              <a:t>39</a:t>
            </a:fld>
            <a:endParaRPr lang="en-US"/>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AE8E00D9-6E8B-426E-8989-865A2F9A4279}" type="slidenum">
              <a:rPr lang="en-US"/>
              <a:pPr/>
              <a:t>4</a:t>
            </a:fld>
            <a:endParaRPr lang="en-US" dirty="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endParaRPr lang="en-US" dirty="0" smtClean="0">
              <a:latin typeface="Times New Roman" pitchFamily="-65" charset="0"/>
              <a:ea typeface="ＭＳ Ｐゴシック" pitchFamily="-65"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FB214293-A169-4A33-BD24-E5FBB43EC03A}" type="slidenum">
              <a:rPr lang="en-US"/>
              <a:pPr/>
              <a:t>40</a:t>
            </a:fld>
            <a:endParaRPr lang="en-US"/>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814DBA10-8BDC-47C3-8EB5-62665CAD5320}" type="slidenum">
              <a:rPr lang="en-US"/>
              <a:pPr/>
              <a:t>41</a:t>
            </a:fld>
            <a:endParaRPr 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5EA6283A-31C2-4FC8-92D7-58B702F77C23}" type="slidenum">
              <a:rPr lang="en-US"/>
              <a:pPr/>
              <a:t>42</a:t>
            </a:fld>
            <a:endParaRPr 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E1C19D74-723D-435A-9A7B-6D7D6FFF6379}" type="slidenum">
              <a:rPr lang="en-US"/>
              <a:pPr/>
              <a:t>43</a:t>
            </a:fld>
            <a:endParaRPr 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4AF60226-FD6D-45FC-B215-896ED742473A}" type="slidenum">
              <a:rPr lang="en-US"/>
              <a:pPr/>
              <a:t>44</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17A75F48-FDBA-4255-87EE-F8ED27D2053D}" type="slidenum">
              <a:rPr lang="en-US"/>
              <a:pPr/>
              <a:t>45</a:t>
            </a:fld>
            <a:endParaRPr 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ABA09D46-2B9B-47EE-90F8-F4DB14D3D951}" type="slidenum">
              <a:rPr lang="en-US"/>
              <a:pPr/>
              <a:t>46</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F3EA49F6-61FE-4EA5-A00F-B4B18BFCF884}" type="slidenum">
              <a:rPr lang="en-US"/>
              <a:pPr/>
              <a:t>47</a:t>
            </a:fld>
            <a:endParaRPr lang="en-US"/>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60AA91E2-4D0D-45E8-B7DB-49CC519CC3DB}" type="slidenum">
              <a:rPr lang="en-US"/>
              <a:pPr/>
              <a:t>48</a:t>
            </a:fld>
            <a:endParaRPr 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CB83CFCA-35F3-4318-97C1-B4E88274A1E2}" type="slidenum">
              <a:rPr lang="en-US"/>
              <a:pPr/>
              <a:t>49</a:t>
            </a:fld>
            <a:endParaRPr 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B2210BFD-9A24-438F-A541-DE15679ED1E8}" type="slidenum">
              <a:rPr lang="en-US"/>
              <a:pPr/>
              <a:t>5</a:t>
            </a:fld>
            <a:endParaRPr lang="en-US" dirty="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endParaRPr lang="en-US" dirty="0" smtClean="0">
              <a:latin typeface="Times New Roman" pitchFamily="-65" charset="0"/>
              <a:ea typeface="ＭＳ Ｐゴシック" pitchFamily="-65"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2E644986-6D63-46A7-9779-73A83C5ADC33}" type="slidenum">
              <a:rPr lang="en-US"/>
              <a:pPr/>
              <a:t>50</a:t>
            </a:fld>
            <a:endParaRPr lang="en-US"/>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03BCF886-D22E-4C72-ACC8-530777542D6E}" type="slidenum">
              <a:rPr lang="en-US"/>
              <a:pPr/>
              <a:t>51</a:t>
            </a:fld>
            <a:endParaRPr lang="en-US"/>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7846E757-6DD2-4AD3-97AA-B10CD0A1DB17}" type="slidenum">
              <a:rPr lang="en-US"/>
              <a:pPr/>
              <a:t>52</a:t>
            </a:fld>
            <a:endParaRPr lang="en-US"/>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F58B95F5-6F57-4AAE-AD6D-588ABFB2FFEB}" type="slidenum">
              <a:rPr lang="en-US"/>
              <a:pPr/>
              <a:t>53</a:t>
            </a:fld>
            <a:endParaRPr lang="en-US"/>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432C3A97-CEFF-4B46-B7A1-43E594584A79}" type="slidenum">
              <a:rPr lang="en-US"/>
              <a:pPr/>
              <a:t>54</a:t>
            </a:fld>
            <a:endParaRPr lang="en-US"/>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076AC5E5-5515-4D18-959E-B6ED66188F0F}" type="slidenum">
              <a:rPr lang="en-US"/>
              <a:pPr/>
              <a:t>55</a:t>
            </a:fld>
            <a:endParaRPr lang="en-US"/>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A1D53E6C-6374-483C-A377-C89169629735}" type="slidenum">
              <a:rPr lang="en-US"/>
              <a:pPr/>
              <a:t>56</a:t>
            </a:fld>
            <a:endParaRPr lang="en-US"/>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FDBF25E9-DF16-4064-A8B3-C43FD07C97BC}" type="slidenum">
              <a:rPr lang="en-US"/>
              <a:pPr/>
              <a:t>57</a:t>
            </a:fld>
            <a:endParaRPr lang="en-US"/>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0F9EE885-077A-48D5-8415-B1A862FAAE71}" type="slidenum">
              <a:rPr lang="en-US"/>
              <a:pPr/>
              <a:t>58</a:t>
            </a:fld>
            <a:endParaRPr lang="en-US"/>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1CCD3FD8-907F-46BF-8C0D-128D00161D67}" type="slidenum">
              <a:rPr lang="en-US"/>
              <a:pPr/>
              <a:t>59</a:t>
            </a:fld>
            <a:endParaRPr lang="en-US"/>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631FC2BC-1949-482D-A6E4-9C75132FA56E}" type="slidenum">
              <a:rPr lang="en-US"/>
              <a:pPr/>
              <a:t>6</a:t>
            </a:fld>
            <a:endParaRPr lang="en-US" dirty="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endParaRPr lang="en-US" dirty="0" smtClean="0">
              <a:latin typeface="Times New Roman" pitchFamily="-65" charset="0"/>
              <a:ea typeface="ＭＳ Ｐゴシック" pitchFamily="-65"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867C822F-EF34-4930-B50C-69EB651C0B9F}" type="slidenum">
              <a:rPr lang="en-US"/>
              <a:pPr/>
              <a:t>60</a:t>
            </a:fld>
            <a:endParaRPr lang="en-US"/>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2FD3870D-482E-4875-91FB-DE37F3AEE1FB}" type="slidenum">
              <a:rPr lang="en-US"/>
              <a:pPr/>
              <a:t>61</a:t>
            </a:fld>
            <a:endParaRPr lang="en-US"/>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BB4E796C-60E0-4B67-97A9-53FF1F92DC36}" type="slidenum">
              <a:rPr lang="en-US"/>
              <a:pPr/>
              <a:t>62</a:t>
            </a:fld>
            <a:endParaRPr lang="en-US"/>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51E108B6-3792-4066-8E0A-DCD7D69240F5}" type="slidenum">
              <a:rPr lang="en-US"/>
              <a:pPr/>
              <a:t>63</a:t>
            </a:fld>
            <a:endParaRPr lang="en-US"/>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D54135C8-8214-4715-935B-76955DD9CF3F}" type="slidenum">
              <a:rPr lang="en-US"/>
              <a:pPr/>
              <a:t>64</a:t>
            </a:fld>
            <a:endParaRPr lang="en-US"/>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EC4C0246-6D50-4D50-B3B9-37BD6519C810}" type="slidenum">
              <a:rPr lang="en-US"/>
              <a:pPr/>
              <a:t>65</a:t>
            </a:fld>
            <a:endParaRPr lang="en-US"/>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DFFD36C6-5491-4CE2-A759-0B83394198EB}" type="slidenum">
              <a:rPr lang="en-US"/>
              <a:pPr/>
              <a:t>66</a:t>
            </a:fld>
            <a:endParaRPr lang="en-US"/>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0C1A416-BE97-49CA-9141-565126A0D122}"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59B209EC-1926-4709-B550-AFF4AB0199FF}" type="slidenum">
              <a:rPr lang="en-US"/>
              <a:pPr/>
              <a:t>68</a:t>
            </a:fld>
            <a:endParaRPr lang="en-US"/>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7736E019-BB53-4B8A-872A-A0817FBA85F1}" type="slidenum">
              <a:rPr lang="en-US"/>
              <a:pPr/>
              <a:t>69</a:t>
            </a:fld>
            <a:endParaRPr lang="en-US"/>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0C1A416-BE97-49CA-9141-565126A0D122}"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B69881FC-CC26-4D8B-B208-CD9A77D864B9}" type="slidenum">
              <a:rPr lang="en-US"/>
              <a:pPr/>
              <a:t>70</a:t>
            </a:fld>
            <a:endParaRPr lang="en-US"/>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56907EF4-BE03-4F38-80AB-59335FDA727E}" type="slidenum">
              <a:rPr lang="en-US"/>
              <a:pPr/>
              <a:t>71</a:t>
            </a:fld>
            <a:endParaRPr lang="en-US"/>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D6273E08-6D62-4180-8EA0-26614FBEE7E2}" type="slidenum">
              <a:rPr lang="en-US"/>
              <a:pPr/>
              <a:t>72</a:t>
            </a:fld>
            <a:endParaRPr lang="en-US"/>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1E2E153D-F1D5-4448-9B65-EB9BEE233C19}" type="slidenum">
              <a:rPr lang="en-US"/>
              <a:pPr/>
              <a:t>73</a:t>
            </a:fld>
            <a:endParaRPr lang="en-US"/>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7A5CD07E-5538-4A44-BFD5-02406BE4DF60}" type="slidenum">
              <a:rPr lang="en-US"/>
              <a:pPr/>
              <a:t>74</a:t>
            </a:fld>
            <a:endParaRPr lang="en-US"/>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E441CA67-557F-4AE3-8F25-D8A986ED3277}" type="slidenum">
              <a:rPr lang="en-US"/>
              <a:pPr/>
              <a:t>75</a:t>
            </a:fld>
            <a:endParaRPr lang="en-US"/>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7C849B36-2096-4C1D-83C9-461BE7BE81B0}" type="slidenum">
              <a:rPr lang="en-US"/>
              <a:pPr/>
              <a:t>76</a:t>
            </a:fld>
            <a:endParaRPr lang="en-US"/>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0A645D71-9DDC-44F2-BB88-29308433CBCA}" type="slidenum">
              <a:rPr lang="en-US"/>
              <a:pPr/>
              <a:t>77</a:t>
            </a:fld>
            <a:endParaRPr lang="en-US"/>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FE9D9ADA-32AC-4B5E-BA04-9176D00A6B87}" type="slidenum">
              <a:rPr lang="en-US"/>
              <a:pPr/>
              <a:t>78</a:t>
            </a:fld>
            <a:endParaRPr lang="en-US"/>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BFC8BB93-F3A8-44E9-86AA-8C79C53DC1A9}" type="slidenum">
              <a:rPr lang="en-US"/>
              <a:pPr/>
              <a:t>79</a:t>
            </a:fld>
            <a:endParaRPr lang="en-US"/>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0C1A416-BE97-49CA-9141-565126A0D122}" type="slidenum">
              <a:rPr lang="en-US" smtClean="0"/>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3F26C6A3-7F01-4279-83AA-EB9ABD9A8769}" type="slidenum">
              <a:rPr lang="en-US"/>
              <a:pPr/>
              <a:t>80</a:t>
            </a:fld>
            <a:endParaRPr lang="en-US"/>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A3318A7F-3D1B-47BF-85DE-B379D88539FB}" type="slidenum">
              <a:rPr lang="en-US"/>
              <a:pPr/>
              <a:t>81</a:t>
            </a:fld>
            <a:endParaRPr lang="en-US"/>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891DF9E4-933B-4B69-97E3-6440B9610946}" type="slidenum">
              <a:rPr lang="en-US"/>
              <a:pPr/>
              <a:t>82</a:t>
            </a:fld>
            <a:endParaRPr lang="en-US"/>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1FA62D05-C113-40E5-A21B-9F930E73B4D8}" type="slidenum">
              <a:rPr lang="en-US"/>
              <a:pPr/>
              <a:t>83</a:t>
            </a:fld>
            <a:endParaRPr lang="en-US"/>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23D181A3-5F31-4AC6-A00E-536AD65C13BD}" type="slidenum">
              <a:rPr lang="en-US"/>
              <a:pPr/>
              <a:t>84</a:t>
            </a:fld>
            <a:endParaRPr lang="en-US"/>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FCABB5F6-23F8-4055-86E1-1F8B1A28E525}" type="slidenum">
              <a:rPr lang="en-US"/>
              <a:pPr/>
              <a:t>85</a:t>
            </a:fld>
            <a:endParaRPr lang="en-US"/>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80F69319-D41D-421E-9FD1-260C57B00757}" type="slidenum">
              <a:rPr lang="en-US"/>
              <a:pPr/>
              <a:t>86</a:t>
            </a:fld>
            <a:endParaRPr lang="en-US"/>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2B21E20E-CD81-4D89-9F30-1E387AAEBBF0}" type="slidenum">
              <a:rPr lang="en-US"/>
              <a:pPr/>
              <a:t>87</a:t>
            </a:fld>
            <a:endParaRPr lang="en-US"/>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D6914F81-0E90-49B9-9380-EC2B70E7A384}" type="slidenum">
              <a:rPr lang="en-US"/>
              <a:pPr/>
              <a:t>88</a:t>
            </a:fld>
            <a:endParaRPr lang="en-US"/>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2CB338AE-6B87-495B-B1D7-D2F808016437}" type="slidenum">
              <a:rPr lang="en-US"/>
              <a:pPr/>
              <a:t>89</a:t>
            </a:fld>
            <a:endParaRPr lang="en-US"/>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0C1A416-BE97-49CA-9141-565126A0D122}" type="slidenum">
              <a:rPr lang="en-US" smtClean="0"/>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B8A9D996-15FD-4D8A-971A-DA4E53F2B4E8}" type="slidenum">
              <a:rPr lang="en-US"/>
              <a:pPr/>
              <a:t>90</a:t>
            </a:fld>
            <a:endParaRPr lang="en-US"/>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91D00CBA-CEF5-43BC-B3D9-2C421D85089D}" type="slidenum">
              <a:rPr lang="en-US"/>
              <a:pPr/>
              <a:t>91</a:t>
            </a:fld>
            <a:endParaRPr lang="en-US"/>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389D08FF-B426-41DC-B45C-17B5AF3EE33A}" type="slidenum">
              <a:rPr lang="en-US"/>
              <a:pPr/>
              <a:t>92</a:t>
            </a:fld>
            <a:endParaRPr lang="en-US"/>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0D2A7F69-C0B6-45B5-B71D-13524ACF551E}" type="slidenum">
              <a:rPr lang="en-US"/>
              <a:pPr/>
              <a:t>93</a:t>
            </a:fld>
            <a:endParaRPr lang="en-US"/>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5C3BBC70-A1EE-4487-A791-EF9C1EDF0082}" type="slidenum">
              <a:rPr lang="en-US"/>
              <a:pPr/>
              <a:t>94</a:t>
            </a:fld>
            <a:endParaRPr lang="en-US"/>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AE2D6198-32BC-4DB4-9A9B-0BCAAF110A8A}" type="slidenum">
              <a:rPr lang="en-US"/>
              <a:pPr/>
              <a:t>95</a:t>
            </a:fld>
            <a:endParaRPr lang="en-US"/>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0C1A416-BE97-49CA-9141-565126A0D122}" type="slidenum">
              <a:rPr lang="en-US" smtClean="0"/>
              <a:pPr/>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2ECA1CE9-FFB2-4631-A58B-69CF002EA6D5}" type="slidenum">
              <a:rPr lang="en-US"/>
              <a:pPr/>
              <a:t>97</a:t>
            </a:fld>
            <a:endParaRPr lang="en-US"/>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1485D49B-4E85-4E24-958A-52C13BECF9C0}" type="slidenum">
              <a:rPr lang="en-US"/>
              <a:pPr/>
              <a:t>98</a:t>
            </a:fld>
            <a:endParaRPr lang="en-US"/>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endParaRPr lang="en-US" smtClean="0">
              <a:latin typeface="Times New Roman" pitchFamily="-65" charset="0"/>
              <a:ea typeface="ＭＳ Ｐゴシック" pitchFamily="-65"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6413"/>
            <a:chOff x="0" y="0"/>
            <a:chExt cx="5760" cy="4319"/>
          </a:xfrm>
        </p:grpSpPr>
        <p:sp>
          <p:nvSpPr>
            <p:cNvPr id="6451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endParaRPr lang="en-US"/>
            </a:p>
          </p:txBody>
        </p:sp>
        <p:sp>
          <p:nvSpPr>
            <p:cNvPr id="6451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endParaRPr lang="en-US"/>
            </a:p>
          </p:txBody>
        </p:sp>
        <p:sp>
          <p:nvSpPr>
            <p:cNvPr id="6451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endParaRPr lang="en-US"/>
            </a:p>
          </p:txBody>
        </p:sp>
        <p:sp>
          <p:nvSpPr>
            <p:cNvPr id="6451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endParaRPr lang="en-US"/>
            </a:p>
          </p:txBody>
        </p:sp>
        <p:sp>
          <p:nvSpPr>
            <p:cNvPr id="6451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endParaRPr lang="en-US"/>
            </a:p>
          </p:txBody>
        </p:sp>
        <p:sp>
          <p:nvSpPr>
            <p:cNvPr id="6452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endParaRPr lang="en-US"/>
            </a:p>
          </p:txBody>
        </p:sp>
        <p:sp>
          <p:nvSpPr>
            <p:cNvPr id="6452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endParaRPr lang="en-US"/>
            </a:p>
          </p:txBody>
        </p:sp>
        <p:sp>
          <p:nvSpPr>
            <p:cNvPr id="6452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endParaRPr lang="en-US"/>
            </a:p>
          </p:txBody>
        </p:sp>
        <p:sp>
          <p:nvSpPr>
            <p:cNvPr id="6452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endParaRPr lang="en-US"/>
            </a:p>
          </p:txBody>
        </p:sp>
        <p:sp>
          <p:nvSpPr>
            <p:cNvPr id="6452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endParaRPr lang="en-US"/>
            </a:p>
          </p:txBody>
        </p:sp>
        <p:sp>
          <p:nvSpPr>
            <p:cNvPr id="6452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endParaRPr lang="en-US"/>
            </a:p>
          </p:txBody>
        </p:sp>
        <p:sp>
          <p:nvSpPr>
            <p:cNvPr id="6452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endParaRPr lang="en-US"/>
            </a:p>
          </p:txBody>
        </p:sp>
        <p:sp>
          <p:nvSpPr>
            <p:cNvPr id="6452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endParaRPr lang="en-US"/>
            </a:p>
          </p:txBody>
        </p:sp>
        <p:sp>
          <p:nvSpPr>
            <p:cNvPr id="6452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endParaRPr lang="en-US"/>
            </a:p>
          </p:txBody>
        </p:sp>
        <p:sp>
          <p:nvSpPr>
            <p:cNvPr id="6452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endParaRPr lang="en-US"/>
            </a:p>
          </p:txBody>
        </p:sp>
        <p:sp>
          <p:nvSpPr>
            <p:cNvPr id="6453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endParaRPr lang="en-US"/>
            </a:p>
          </p:txBody>
        </p:sp>
        <p:sp>
          <p:nvSpPr>
            <p:cNvPr id="6453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endParaRPr lang="en-US"/>
            </a:p>
          </p:txBody>
        </p:sp>
        <p:sp>
          <p:nvSpPr>
            <p:cNvPr id="6453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endParaRPr lang="en-US"/>
            </a:p>
          </p:txBody>
        </p:sp>
        <p:sp>
          <p:nvSpPr>
            <p:cNvPr id="6453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endParaRPr lang="en-US"/>
            </a:p>
          </p:txBody>
        </p:sp>
        <p:sp>
          <p:nvSpPr>
            <p:cNvPr id="6453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endParaRPr lang="en-US"/>
            </a:p>
          </p:txBody>
        </p:sp>
        <p:sp>
          <p:nvSpPr>
            <p:cNvPr id="6453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endParaRPr lang="en-US"/>
            </a:p>
          </p:txBody>
        </p:sp>
        <p:sp>
          <p:nvSpPr>
            <p:cNvPr id="6453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endParaRPr lang="en-US"/>
            </a:p>
          </p:txBody>
        </p:sp>
        <p:sp>
          <p:nvSpPr>
            <p:cNvPr id="6453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endParaRPr lang="en-US"/>
            </a:p>
          </p:txBody>
        </p:sp>
        <p:sp>
          <p:nvSpPr>
            <p:cNvPr id="6453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endParaRPr lang="en-US"/>
            </a:p>
          </p:txBody>
        </p:sp>
        <p:sp>
          <p:nvSpPr>
            <p:cNvPr id="6453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endParaRPr lang="en-US"/>
            </a:p>
          </p:txBody>
        </p:sp>
        <p:sp>
          <p:nvSpPr>
            <p:cNvPr id="6454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endParaRPr lang="en-US"/>
            </a:p>
          </p:txBody>
        </p:sp>
        <p:sp>
          <p:nvSpPr>
            <p:cNvPr id="6454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endParaRPr lang="en-US"/>
            </a:p>
          </p:txBody>
        </p:sp>
        <p:sp>
          <p:nvSpPr>
            <p:cNvPr id="6454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endParaRPr lang="en-US"/>
            </a:p>
          </p:txBody>
        </p:sp>
        <p:sp>
          <p:nvSpPr>
            <p:cNvPr id="6454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endParaRPr lang="en-US"/>
            </a:p>
          </p:txBody>
        </p:sp>
        <p:sp>
          <p:nvSpPr>
            <p:cNvPr id="6454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endParaRPr lang="en-US"/>
            </a:p>
          </p:txBody>
        </p:sp>
        <p:sp>
          <p:nvSpPr>
            <p:cNvPr id="6454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endParaRPr lang="en-US"/>
            </a:p>
          </p:txBody>
        </p:sp>
        <p:sp>
          <p:nvSpPr>
            <p:cNvPr id="6454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US"/>
            </a:p>
          </p:txBody>
        </p:sp>
        <p:sp>
          <p:nvSpPr>
            <p:cNvPr id="6454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endParaRPr lang="en-US"/>
            </a:p>
          </p:txBody>
        </p:sp>
        <p:sp>
          <p:nvSpPr>
            <p:cNvPr id="6454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endParaRPr lang="en-US"/>
            </a:p>
          </p:txBody>
        </p:sp>
        <p:sp>
          <p:nvSpPr>
            <p:cNvPr id="6454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endParaRPr lang="en-US"/>
            </a:p>
          </p:txBody>
        </p:sp>
        <p:sp>
          <p:nvSpPr>
            <p:cNvPr id="6455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endParaRPr lang="en-US"/>
            </a:p>
          </p:txBody>
        </p:sp>
        <p:grpSp>
          <p:nvGrpSpPr>
            <p:cNvPr id="3" name="Group 39"/>
            <p:cNvGrpSpPr>
              <a:grpSpLocks/>
            </p:cNvGrpSpPr>
            <p:nvPr userDrawn="1"/>
          </p:nvGrpSpPr>
          <p:grpSpPr bwMode="auto">
            <a:xfrm>
              <a:off x="0" y="1632"/>
              <a:ext cx="5758" cy="1858"/>
              <a:chOff x="0" y="1632"/>
              <a:chExt cx="5758" cy="1858"/>
            </a:xfrm>
          </p:grpSpPr>
          <p:sp>
            <p:nvSpPr>
              <p:cNvPr id="6455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endParaRPr lang="en-US"/>
              </a:p>
            </p:txBody>
          </p:sp>
          <p:sp>
            <p:nvSpPr>
              <p:cNvPr id="6455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endParaRPr lang="en-US"/>
              </a:p>
            </p:txBody>
          </p:sp>
        </p:grpSp>
      </p:grpSp>
      <p:sp>
        <p:nvSpPr>
          <p:cNvPr id="6455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smtClean="0"/>
              <a:t>Click to edit Master title style</a:t>
            </a:r>
            <a:endParaRPr lang="en-US"/>
          </a:p>
        </p:txBody>
      </p:sp>
      <p:sp>
        <p:nvSpPr>
          <p:cNvPr id="6455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smtClean="0"/>
              <a:t>Click to edit Master subtitle style</a:t>
            </a:r>
            <a:endParaRPr lang="en-US"/>
          </a:p>
        </p:txBody>
      </p:sp>
      <p:sp>
        <p:nvSpPr>
          <p:cNvPr id="64556" name="Rectangle 44"/>
          <p:cNvSpPr>
            <a:spLocks noGrp="1" noChangeArrowheads="1"/>
          </p:cNvSpPr>
          <p:nvPr>
            <p:ph type="dt" sz="quarter" idx="2"/>
          </p:nvPr>
        </p:nvSpPr>
        <p:spPr/>
        <p:txBody>
          <a:bodyPr/>
          <a:lstStyle>
            <a:lvl1pPr>
              <a:defRPr/>
            </a:lvl1pPr>
          </a:lstStyle>
          <a:p>
            <a:endParaRPr lang="en-US"/>
          </a:p>
        </p:txBody>
      </p:sp>
      <p:sp>
        <p:nvSpPr>
          <p:cNvPr id="64557" name="Rectangle 45"/>
          <p:cNvSpPr>
            <a:spLocks noGrp="1" noChangeArrowheads="1"/>
          </p:cNvSpPr>
          <p:nvPr>
            <p:ph type="ftr" sz="quarter" idx="3"/>
          </p:nvPr>
        </p:nvSpPr>
        <p:spPr/>
        <p:txBody>
          <a:bodyPr/>
          <a:lstStyle>
            <a:lvl1pPr>
              <a:defRPr/>
            </a:lvl1pPr>
          </a:lstStyle>
          <a:p>
            <a:endParaRPr lang="en-US"/>
          </a:p>
        </p:txBody>
      </p:sp>
      <p:sp>
        <p:nvSpPr>
          <p:cNvPr id="64558" name="Rectangle 46"/>
          <p:cNvSpPr>
            <a:spLocks noGrp="1" noChangeArrowheads="1"/>
          </p:cNvSpPr>
          <p:nvPr>
            <p:ph type="sldNum" sz="quarter" idx="4"/>
          </p:nvPr>
        </p:nvSpPr>
        <p:spPr/>
        <p:txBody>
          <a:bodyPr/>
          <a:lstStyle>
            <a:lvl1pPr>
              <a:defRPr/>
            </a:lvl1pPr>
          </a:lstStyle>
          <a:p>
            <a:fld id="{69060B23-7167-472A-81F8-97327E697A5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9A3D81F-52A9-4122-A98C-370E4396560E}"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53EB48-C355-472A-8885-CF5E2373B86A}" type="slidenum">
              <a:rPr lang="en-US" smtClean="0"/>
              <a:pPr/>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44748C-8605-4020-B245-2E653C5A32BA}" type="slidenum">
              <a:rPr lang="en-US" smtClean="0"/>
              <a:pPr/>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D7EDB5-8382-459D-881A-35684C94C54E}" type="slidenum">
              <a:rPr lang="en-US" smtClean="0"/>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7EA4D6-3ED3-4170-9AF2-E379F013E7B0}" type="slidenum">
              <a:rPr lang="en-US" smtClean="0"/>
              <a:pPr/>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EB2058-F538-4680-A459-61B03907F7C0}" type="slidenum">
              <a:rPr lang="en-US" smtClean="0"/>
              <a:pPr/>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75AC83-E764-4348-A6C4-097948A69C32}" type="slidenum">
              <a:rPr lang="en-US" smtClean="0"/>
              <a:pPr/>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A3D81F-52A9-4122-A98C-370E4396560E}" type="slidenum">
              <a:rPr lang="en-US" smtClean="0"/>
              <a:pPr/>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B2EDEB-81BF-42F3-B761-B902A31683C8}" type="slidenum">
              <a:rPr lang="en-US" smtClean="0"/>
              <a:pPr/>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accent4">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060B23-7167-472A-81F8-97327E697A57}" type="slidenum">
              <a:rPr lang="en-US" smtClean="0"/>
              <a:pPr/>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421881-DE45-4E0E-8A3E-8F3BD1A9C47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7B2EDEB-81BF-42F3-B761-B902A31683C8}"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0D2694-EAD3-4DA7-A773-C8D34DE617FA}" type="slidenum">
              <a:rPr lang="en-US" smtClean="0"/>
              <a:pPr/>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53EB48-C355-472A-8885-CF5E2373B86A}" type="slidenum">
              <a:rPr lang="en-US" smtClean="0"/>
              <a:pPr/>
              <a:t>‹#›</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44748C-8605-4020-B245-2E653C5A32BA}" type="slidenum">
              <a:rPr lang="en-US" smtClean="0"/>
              <a:pPr/>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D7EDB5-8382-459D-881A-35684C94C54E}" type="slidenum">
              <a:rPr lang="en-US" smtClean="0"/>
              <a:pPr/>
              <a:t>‹#›</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7EA4D6-3ED3-4170-9AF2-E379F013E7B0}" type="slidenum">
              <a:rPr lang="en-US" smtClean="0"/>
              <a:pPr/>
              <a:t>‹#›</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EB2058-F538-4680-A459-61B03907F7C0}" type="slidenum">
              <a:rPr lang="en-US" smtClean="0"/>
              <a:pPr/>
              <a:t>‹#›</a:t>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75AC83-E764-4348-A6C4-097948A69C32}" type="slidenum">
              <a:rPr lang="en-US" smtClean="0"/>
              <a:pPr/>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A3D81F-52A9-4122-A98C-370E4396560E}" type="slidenum">
              <a:rPr lang="en-US" smtClean="0"/>
              <a:pPr/>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B2EDEB-81BF-42F3-B761-B902A31683C8}" type="slidenum">
              <a:rPr lang="en-US" smtClean="0"/>
              <a:pPr/>
              <a:t>‹#›</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9060B23-7167-472A-81F8-97327E697A5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201E5592-AB74-45A7-BAE3-D71B83A325E4}" type="slidenum">
              <a:rPr lang="en-US"/>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1421881-DE45-4E0E-8A3E-8F3BD1A9C473}" type="slidenum">
              <a:rPr lang="en-US" smtClean="0"/>
              <a:pPr/>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80D2694-EAD3-4DA7-A773-C8D34DE617FA}" type="slidenum">
              <a:rPr lang="en-US" smtClean="0"/>
              <a:pPr/>
              <a: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053EB48-C355-472A-8885-CF5E2373B86A}" type="slidenum">
              <a:rPr lang="en-US" smtClean="0"/>
              <a:pPr/>
              <a:t>‹#›</a:t>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8944748C-8605-4020-B245-2E653C5A32BA}" type="slidenum">
              <a:rPr lang="en-US" smtClean="0"/>
              <a:pPr/>
              <a:t>‹#›</a:t>
            </a:fld>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3D7EDB5-8382-459D-881A-35684C94C54E}" type="slidenum">
              <a:rPr lang="en-US" smtClean="0"/>
              <a:pPr/>
              <a:t>‹#›</a:t>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2F7EA4D6-3ED3-4170-9AF2-E379F013E7B0}" type="slidenum">
              <a:rPr lang="en-US" smtClean="0"/>
              <a:pPr/>
              <a:t>‹#›</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1EB2058-F538-4680-A459-61B03907F7C0}" type="slidenum">
              <a:rPr lang="en-US" smtClean="0"/>
              <a:pPr/>
              <a:t>‹#›</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F75AC83-E764-4348-A6C4-097948A69C32}" type="slidenum">
              <a:rPr lang="en-US" smtClean="0"/>
              <a:pPr/>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9A3D81F-52A9-4122-A98C-370E4396560E}" type="slidenum">
              <a:rPr lang="en-US" smtClean="0"/>
              <a:pPr/>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7B2EDEB-81BF-42F3-B761-B902A31683C8}"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467D6A01-7C2A-4861-8C5D-426E830157ED}" type="slidenum">
              <a:rPr lang="en-US"/>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52400" y="1295400"/>
            <a:ext cx="4648200" cy="1676400"/>
          </a:xfrm>
          <a:effectLst/>
        </p:spPr>
        <p:txBody>
          <a:bodyPr anchor="b" anchorCtr="0"/>
          <a:lstStyle>
            <a:lvl1pPr>
              <a:defRPr b="1">
                <a:ln cmpd="sng">
                  <a:solidFill>
                    <a:schemeClr val="tx1">
                      <a:alpha val="58000"/>
                    </a:schemeClr>
                  </a:solidFill>
                </a:ln>
                <a:solidFill>
                  <a:schemeClr val="bg2">
                    <a:lumMod val="90000"/>
                  </a:schemeClr>
                </a:solidFill>
                <a:effectLst>
                  <a:outerShdw blurRad="114300" dist="50800" dir="5400000" algn="ctr" rotWithShape="0">
                    <a:schemeClr val="tx1">
                      <a:alpha val="47000"/>
                    </a:schemeClr>
                  </a:outerShdw>
                </a:effectLst>
              </a:defRPr>
            </a:lvl1pPr>
          </a:lstStyle>
          <a:p>
            <a:r>
              <a:rPr lang="en-US" smtClean="0"/>
              <a:t>Click to edit Master title style</a:t>
            </a:r>
            <a:endParaRPr lang="en-US" dirty="0"/>
          </a:p>
        </p:txBody>
      </p:sp>
      <p:sp>
        <p:nvSpPr>
          <p:cNvPr id="3075" name="Rectangle 3"/>
          <p:cNvSpPr>
            <a:spLocks noGrp="1" noChangeArrowheads="1"/>
          </p:cNvSpPr>
          <p:nvPr>
            <p:ph type="subTitle" idx="1"/>
          </p:nvPr>
        </p:nvSpPr>
        <p:spPr>
          <a:xfrm>
            <a:off x="152400" y="2971800"/>
            <a:ext cx="4648200" cy="533400"/>
          </a:xfrm>
        </p:spPr>
        <p:txBody>
          <a:bodyPr/>
          <a:lstStyle>
            <a:lvl1pPr marL="0" indent="0">
              <a:buFontTx/>
              <a:buNone/>
              <a:defRPr sz="2000" b="1">
                <a:ln>
                  <a:solidFill>
                    <a:schemeClr val="tx1">
                      <a:alpha val="43000"/>
                    </a:schemeClr>
                  </a:solidFill>
                </a:ln>
                <a:solidFill>
                  <a:schemeClr val="bg1"/>
                </a:solidFill>
              </a:defRPr>
            </a:lvl1pPr>
          </a:lstStyle>
          <a:p>
            <a:r>
              <a:rPr lang="en-US" smtClean="0"/>
              <a:t>Click to edit Master subtitle style</a:t>
            </a:r>
            <a:endParaRPr lang="en-US" dirty="0"/>
          </a:p>
        </p:txBody>
      </p:sp>
      <p:sp>
        <p:nvSpPr>
          <p:cNvPr id="3076" name="Rectangle 4"/>
          <p:cNvSpPr>
            <a:spLocks noGrp="1" noChangeArrowheads="1"/>
          </p:cNvSpPr>
          <p:nvPr>
            <p:ph type="dt" sz="half" idx="2"/>
          </p:nvPr>
        </p:nvSpPr>
        <p:spPr/>
        <p:txBody>
          <a:bodyPr/>
          <a:lstStyle>
            <a:lvl1pPr>
              <a:defRPr/>
            </a:lvl1pPr>
          </a:lstStyle>
          <a:p>
            <a:endParaRPr lang="en-US"/>
          </a:p>
        </p:txBody>
      </p:sp>
      <p:sp>
        <p:nvSpPr>
          <p:cNvPr id="3077" name="Rectangle 5"/>
          <p:cNvSpPr>
            <a:spLocks noGrp="1" noChangeArrowheads="1"/>
          </p:cNvSpPr>
          <p:nvPr>
            <p:ph type="ftr" sz="quarter" idx="3"/>
          </p:nvPr>
        </p:nvSpPr>
        <p:spPr/>
        <p:txBody>
          <a:bodyPr/>
          <a:lstStyle>
            <a:lvl1pPr>
              <a:defRPr/>
            </a:lvl1pPr>
          </a:lstStyle>
          <a:p>
            <a:endParaRPr lang="en-US"/>
          </a:p>
        </p:txBody>
      </p:sp>
      <p:sp>
        <p:nvSpPr>
          <p:cNvPr id="3078" name="Rectangle 6"/>
          <p:cNvSpPr>
            <a:spLocks noGrp="1" noChangeArrowheads="1"/>
          </p:cNvSpPr>
          <p:nvPr>
            <p:ph type="sldNum" sz="quarter" idx="4"/>
          </p:nvPr>
        </p:nvSpPr>
        <p:spPr/>
        <p:txBody>
          <a:bodyPr/>
          <a:lstStyle>
            <a:lvl1pPr>
              <a:defRPr/>
            </a:lvl1pPr>
          </a:lstStyle>
          <a:p>
            <a:fld id="{69060B23-7167-472A-81F8-97327E697A57}" type="slidenum">
              <a:rPr lang="en-US" smtClean="0"/>
              <a:pPr/>
              <a:t>‹#›</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1421881-DE45-4E0E-8A3E-8F3BD1A9C473}" type="slidenum">
              <a:rPr lang="en-US" smtClean="0"/>
              <a:pPr/>
              <a:t>‹#›</a:t>
            </a:fld>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A11AAC7-D435-46FB-B590-A7D03FA29ED0}" type="slidenum">
              <a:rPr lang="en-US" smtClean="0"/>
              <a:pPr/>
              <a:t>‹#›</a:t>
            </a:fld>
            <a:endParaRPr lang="en-US"/>
          </a:p>
        </p:txBody>
      </p:sp>
    </p:spTree>
  </p:cSld>
  <p:clrMapOvr>
    <a:masterClrMapping/>
  </p:clrMapOvr>
  <p:hf hdr="0" ftr="0" dt="0"/>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lang="en-US" sz="4400" b="1" cap="all" baseline="0" smtClean="0">
                <a:ln cmpd="sng">
                  <a:solidFill>
                    <a:schemeClr val="tx1">
                      <a:alpha val="58000"/>
                    </a:schemeClr>
                  </a:solidFill>
                </a:ln>
                <a:solidFill>
                  <a:schemeClr val="bg2">
                    <a:lumMod val="90000"/>
                  </a:schemeClr>
                </a:solidFill>
                <a:effectLst>
                  <a:outerShdw blurRad="114300" dist="50800" dir="5400000" algn="ctr" rotWithShape="0">
                    <a:schemeClr val="tx1">
                      <a:alpha val="47000"/>
                    </a:schemeClr>
                  </a:outerShdw>
                </a:effectLst>
                <a:latin typeface="+mj-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80D2694-EAD3-4DA7-A773-C8D34DE617FA}" type="slidenum">
              <a:rPr lang="en-US" smtClean="0"/>
              <a:pPr/>
              <a:t>‹#›</a:t>
            </a:fld>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143000"/>
            <a:ext cx="3733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143000"/>
            <a:ext cx="3733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053EB48-C355-472A-8885-CF5E2373B86A}" type="slidenum">
              <a:rPr lang="en-US" smtClean="0"/>
              <a:pPr/>
              <a:t>‹#›</a:t>
            </a:fld>
            <a:endParaRPr 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8944748C-8605-4020-B245-2E653C5A32BA}" type="slidenum">
              <a:rPr lang="en-US" smtClean="0"/>
              <a:pPr/>
              <a:t>‹#›</a:t>
            </a:fld>
            <a:endParaRPr 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3D7EDB5-8382-459D-881A-35684C94C54E}" type="slidenum">
              <a:rPr lang="en-US" smtClean="0"/>
              <a:pPr/>
              <a:t>‹#›</a:t>
            </a:fld>
            <a:endParaRPr 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2F7EA4D6-3ED3-4170-9AF2-E379F013E7B0}" type="slidenum">
              <a:rPr lang="en-US" smtClean="0"/>
              <a:pPr/>
              <a:t>‹#›</a:t>
            </a:fld>
            <a:endParaRPr 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1EB2058-F538-4680-A459-61B03907F7C0}" type="slidenum">
              <a:rPr lang="en-US" smtClean="0"/>
              <a:pPr/>
              <a:t>‹#›</a:t>
            </a:fld>
            <a:endParaRPr 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F75AC83-E764-4348-A6C4-097948A69C32}"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8" name="7 Imagen" descr="9 copia.jpg"/>
          <p:cNvPicPr>
            <a:picLocks noChangeAspect="1"/>
          </p:cNvPicPr>
          <p:nvPr/>
        </p:nvPicPr>
        <p:blipFill>
          <a:blip r:embed="rId2" cstate="print">
            <a:lum contrast="10000"/>
          </a:blip>
          <a:srcRect l="8553" r="7237"/>
          <a:stretch>
            <a:fillRect/>
          </a:stretch>
        </p:blipFill>
        <p:spPr>
          <a:xfrm>
            <a:off x="0" y="0"/>
            <a:ext cx="9144000" cy="6858000"/>
          </a:xfrm>
          <a:prstGeom prst="rect">
            <a:avLst/>
          </a:prstGeom>
          <a:effectLst/>
        </p:spPr>
      </p:pic>
      <p:sp>
        <p:nvSpPr>
          <p:cNvPr id="2" name="1 Título"/>
          <p:cNvSpPr>
            <a:spLocks noGrp="1"/>
          </p:cNvSpPr>
          <p:nvPr>
            <p:ph type="ctrTitle"/>
          </p:nvPr>
        </p:nvSpPr>
        <p:spPr>
          <a:xfrm>
            <a:off x="714348" y="3071810"/>
            <a:ext cx="7772400" cy="1470025"/>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defRPr b="1" cap="none" spc="0">
                <a:ln>
                  <a:solidFill>
                    <a:sysClr val="windowText" lastClr="000000"/>
                  </a:solidFill>
                </a:ln>
                <a:solidFill>
                  <a:srgbClr val="CCFF99"/>
                </a:solidFill>
                <a:effectLst/>
              </a:defRPr>
            </a:lvl1pPr>
          </a:lstStyle>
          <a:p>
            <a:r>
              <a:rPr lang="en-US" smtClean="0"/>
              <a:t>Click to edit Master title style</a:t>
            </a:r>
            <a:endParaRPr lang="en-US" dirty="0"/>
          </a:p>
        </p:txBody>
      </p:sp>
      <p:sp>
        <p:nvSpPr>
          <p:cNvPr id="3" name="2 Subtítulo"/>
          <p:cNvSpPr>
            <a:spLocks noGrp="1"/>
          </p:cNvSpPr>
          <p:nvPr>
            <p:ph type="subTitle" idx="1"/>
          </p:nvPr>
        </p:nvSpPr>
        <p:spPr>
          <a:xfrm>
            <a:off x="1357290" y="4643446"/>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3 Marcador de fecha"/>
          <p:cNvSpPr>
            <a:spLocks noGrp="1"/>
          </p:cNvSpPr>
          <p:nvPr>
            <p:ph type="dt" sz="half" idx="10"/>
          </p:nvPr>
        </p:nvSpPr>
        <p:spPr/>
        <p:txBody>
          <a:bodyPr/>
          <a:lstStyle/>
          <a:p>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7A11AAC7-D435-46FB-B590-A7D03FA29ED0}" type="slidenum">
              <a:rPr lang="en-US" smtClean="0"/>
              <a:pPr/>
              <a:t>‹#›</a:t>
            </a:fld>
            <a:endParaRPr lang="en-US"/>
          </a:p>
        </p:txBody>
      </p:sp>
    </p:spTree>
  </p:cSld>
  <p:clrMapOvr>
    <a:masterClrMapping/>
  </p:clrMapOvr>
  <p:hf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9A3D81F-52A9-4122-A98C-370E4396560E}" type="slidenum">
              <a:rPr lang="en-US" smtClean="0"/>
              <a:pPr/>
              <a:t>‹#›</a:t>
            </a:fld>
            <a:endParaRPr lang="en-U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43000"/>
            <a:ext cx="2057400" cy="4495800"/>
          </a:xfrm>
        </p:spPr>
        <p:txBody>
          <a:bodyPr vert="eaVert"/>
          <a:lstStyle>
            <a:lvl1pPr>
              <a:defRPr>
                <a:solidFill>
                  <a:schemeClr val="tx1"/>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143000"/>
            <a:ext cx="6019800" cy="4495800"/>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7B2EDEB-81BF-42F3-B761-B902A31683C8}" type="slidenum">
              <a:rPr lang="en-US" smtClean="0"/>
              <a:pPr/>
              <a:t>‹#›</a:t>
            </a:fld>
            <a:endParaRPr lang="en-US"/>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2050" name="Picture 2" descr="C:\Documents and Settings\user\Mis documentos\Mis imágenes\bibbia4.jpg"/>
          <p:cNvPicPr>
            <a:picLocks noChangeAspect="1" noChangeArrowheads="1"/>
          </p:cNvPicPr>
          <p:nvPr/>
        </p:nvPicPr>
        <p:blipFill>
          <a:blip r:embed="rId2" cstate="print">
            <a:lum contrast="30000"/>
          </a:blip>
          <a:srcRect/>
          <a:stretch>
            <a:fillRect/>
          </a:stretch>
        </p:blipFill>
        <p:spPr bwMode="auto">
          <a:xfrm>
            <a:off x="0" y="0"/>
            <a:ext cx="9144000" cy="6858000"/>
          </a:xfrm>
          <a:prstGeom prst="rect">
            <a:avLst/>
          </a:prstGeom>
          <a:noFill/>
        </p:spPr>
      </p:pic>
      <p:sp>
        <p:nvSpPr>
          <p:cNvPr id="2" name="1 Título"/>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3 Marcador de fecha"/>
          <p:cNvSpPr>
            <a:spLocks noGrp="1"/>
          </p:cNvSpPr>
          <p:nvPr>
            <p:ph type="dt" sz="half" idx="10"/>
          </p:nvPr>
        </p:nvSpPr>
        <p:spPr/>
        <p:txBody>
          <a:bodyPr/>
          <a:lstStyle/>
          <a:p>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7A11AAC7-D435-46FB-B590-A7D03FA29ED0}" type="slidenum">
              <a:rPr lang="en-US" smtClean="0"/>
              <a:pPr/>
              <a:t>‹#›</a:t>
            </a:fld>
            <a:endParaRPr lang="en-US"/>
          </a:p>
        </p:txBody>
      </p:sp>
    </p:spTree>
  </p:cSld>
  <p:clrMapOvr>
    <a:masterClrMapping/>
  </p:clrMapOvr>
  <p:hf hdr="0" ftr="0" dt="0"/>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n-US"/>
          </a:p>
        </p:txBody>
      </p:sp>
      <p:sp>
        <p:nvSpPr>
          <p:cNvPr id="3" name="2 Marcador de contenido"/>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fecha"/>
          <p:cNvSpPr>
            <a:spLocks noGrp="1"/>
          </p:cNvSpPr>
          <p:nvPr>
            <p:ph type="dt" sz="half" idx="10"/>
          </p:nvPr>
        </p:nvSpPr>
        <p:spPr/>
        <p:txBody>
          <a:bodyPr/>
          <a:lstStyle/>
          <a:p>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7A11AAC7-D435-46FB-B590-A7D03FA29ED0}" type="slidenum">
              <a:rPr lang="en-US" smtClean="0"/>
              <a:pPr/>
              <a:t>‹#›</a:t>
            </a:fld>
            <a:endParaRPr lang="en-US"/>
          </a:p>
        </p:txBody>
      </p:sp>
    </p:spTree>
  </p:cSld>
  <p:clrMapOvr>
    <a:masterClrMapping/>
  </p:clrMapOvr>
  <p:hf hdr="0" ftr="0" dt="0"/>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3 Marcador de fecha"/>
          <p:cNvSpPr>
            <a:spLocks noGrp="1"/>
          </p:cNvSpPr>
          <p:nvPr>
            <p:ph type="dt" sz="half" idx="10"/>
          </p:nvPr>
        </p:nvSpPr>
        <p:spPr/>
        <p:txBody>
          <a:bodyPr/>
          <a:lstStyle/>
          <a:p>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7A11AAC7-D435-46FB-B590-A7D03FA29ED0}" type="slidenum">
              <a:rPr lang="en-US" smtClean="0"/>
              <a:pPr/>
              <a:t>‹#›</a:t>
            </a:fld>
            <a:endParaRPr lang="en-US"/>
          </a:p>
        </p:txBody>
      </p:sp>
    </p:spTree>
  </p:cSld>
  <p:clrMapOvr>
    <a:masterClrMapping/>
  </p:clrMapOvr>
  <p:hf hdr="0" ftr="0" dt="0"/>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4 Marcador de fecha"/>
          <p:cNvSpPr>
            <a:spLocks noGrp="1"/>
          </p:cNvSpPr>
          <p:nvPr>
            <p:ph type="dt" sz="half" idx="10"/>
          </p:nvPr>
        </p:nvSpPr>
        <p:spPr/>
        <p:txBody>
          <a:bodyPr/>
          <a:lstStyle/>
          <a:p>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7A11AAC7-D435-46FB-B590-A7D03FA29ED0}" type="slidenum">
              <a:rPr lang="en-US" smtClean="0"/>
              <a:pPr/>
              <a:t>‹#›</a:t>
            </a:fld>
            <a:endParaRPr lang="en-US"/>
          </a:p>
        </p:txBody>
      </p:sp>
    </p:spTree>
  </p:cSld>
  <p:clrMapOvr>
    <a:masterClrMapping/>
  </p:clrMapOvr>
  <p:hf hdr="0" ftr="0" dt="0"/>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n-US" smtClean="0"/>
              <a:t>Click to edit Master title style</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6 Marcador de fecha"/>
          <p:cNvSpPr>
            <a:spLocks noGrp="1"/>
          </p:cNvSpPr>
          <p:nvPr>
            <p:ph type="dt" sz="half" idx="10"/>
          </p:nvPr>
        </p:nvSpPr>
        <p:spPr/>
        <p:txBody>
          <a:bodyPr/>
          <a:lstStyle/>
          <a:p>
            <a:endParaRPr lang="en-US"/>
          </a:p>
        </p:txBody>
      </p:sp>
      <p:sp>
        <p:nvSpPr>
          <p:cNvPr id="8" name="7 Marcador de pie de página"/>
          <p:cNvSpPr>
            <a:spLocks noGrp="1"/>
          </p:cNvSpPr>
          <p:nvPr>
            <p:ph type="ftr" sz="quarter" idx="11"/>
          </p:nvPr>
        </p:nvSpPr>
        <p:spPr/>
        <p:txBody>
          <a:bodyPr/>
          <a:lstStyle/>
          <a:p>
            <a:endParaRPr lang="en-US"/>
          </a:p>
        </p:txBody>
      </p:sp>
      <p:sp>
        <p:nvSpPr>
          <p:cNvPr id="9" name="8 Marcador de número de diapositiva"/>
          <p:cNvSpPr>
            <a:spLocks noGrp="1"/>
          </p:cNvSpPr>
          <p:nvPr>
            <p:ph type="sldNum" sz="quarter" idx="12"/>
          </p:nvPr>
        </p:nvSpPr>
        <p:spPr/>
        <p:txBody>
          <a:bodyPr/>
          <a:lstStyle/>
          <a:p>
            <a:fld id="{7A11AAC7-D435-46FB-B590-A7D03FA29ED0}" type="slidenum">
              <a:rPr lang="en-US" smtClean="0"/>
              <a:pPr/>
              <a:t>‹#›</a:t>
            </a:fld>
            <a:endParaRPr lang="en-US"/>
          </a:p>
        </p:txBody>
      </p:sp>
    </p:spTree>
  </p:cSld>
  <p:clrMapOvr>
    <a:masterClrMapping/>
  </p:clrMapOvr>
  <p:hf hdr="0" ftr="0" dt="0"/>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n-US"/>
          </a:p>
        </p:txBody>
      </p:sp>
      <p:sp>
        <p:nvSpPr>
          <p:cNvPr id="3" name="2 Marcador de fecha"/>
          <p:cNvSpPr>
            <a:spLocks noGrp="1"/>
          </p:cNvSpPr>
          <p:nvPr>
            <p:ph type="dt" sz="half" idx="10"/>
          </p:nvPr>
        </p:nvSpPr>
        <p:spPr/>
        <p:txBody>
          <a:bodyPr/>
          <a:lstStyle/>
          <a:p>
            <a:endParaRPr lang="en-US"/>
          </a:p>
        </p:txBody>
      </p:sp>
      <p:sp>
        <p:nvSpPr>
          <p:cNvPr id="4" name="3 Marcador de pie de página"/>
          <p:cNvSpPr>
            <a:spLocks noGrp="1"/>
          </p:cNvSpPr>
          <p:nvPr>
            <p:ph type="ftr" sz="quarter" idx="11"/>
          </p:nvPr>
        </p:nvSpPr>
        <p:spPr/>
        <p:txBody>
          <a:bodyPr/>
          <a:lstStyle/>
          <a:p>
            <a:endParaRPr lang="en-US"/>
          </a:p>
        </p:txBody>
      </p:sp>
      <p:sp>
        <p:nvSpPr>
          <p:cNvPr id="5" name="4 Marcador de número de diapositiva"/>
          <p:cNvSpPr>
            <a:spLocks noGrp="1"/>
          </p:cNvSpPr>
          <p:nvPr>
            <p:ph type="sldNum" sz="quarter" idx="12"/>
          </p:nvPr>
        </p:nvSpPr>
        <p:spPr/>
        <p:txBody>
          <a:bodyPr/>
          <a:lstStyle/>
          <a:p>
            <a:fld id="{7A11AAC7-D435-46FB-B590-A7D03FA29ED0}" type="slidenum">
              <a:rPr lang="en-US" smtClean="0"/>
              <a:pPr/>
              <a:t>‹#›</a:t>
            </a:fld>
            <a:endParaRPr lang="en-US"/>
          </a:p>
        </p:txBody>
      </p:sp>
    </p:spTree>
  </p:cSld>
  <p:clrMapOvr>
    <a:masterClrMapping/>
  </p:clrMapOvr>
  <p:hf hdr="0" ftr="0" dt="0"/>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endParaRPr lang="en-US"/>
          </a:p>
        </p:txBody>
      </p:sp>
      <p:sp>
        <p:nvSpPr>
          <p:cNvPr id="3" name="2 Marcador de pie de página"/>
          <p:cNvSpPr>
            <a:spLocks noGrp="1"/>
          </p:cNvSpPr>
          <p:nvPr>
            <p:ph type="ftr" sz="quarter" idx="11"/>
          </p:nvPr>
        </p:nvSpPr>
        <p:spPr/>
        <p:txBody>
          <a:bodyPr/>
          <a:lstStyle/>
          <a:p>
            <a:endParaRPr lang="en-US"/>
          </a:p>
        </p:txBody>
      </p:sp>
      <p:sp>
        <p:nvSpPr>
          <p:cNvPr id="4" name="3 Marcador de número de diapositiva"/>
          <p:cNvSpPr>
            <a:spLocks noGrp="1"/>
          </p:cNvSpPr>
          <p:nvPr>
            <p:ph type="sldNum" sz="quarter" idx="12"/>
          </p:nvPr>
        </p:nvSpPr>
        <p:spPr/>
        <p:txBody>
          <a:bodyPr/>
          <a:lstStyle/>
          <a:p>
            <a:fld id="{7A11AAC7-D435-46FB-B590-A7D03FA29ED0}" type="slidenum">
              <a:rPr lang="en-US" smtClean="0"/>
              <a:pPr/>
              <a:t>‹#›</a:t>
            </a:fld>
            <a:endParaRPr lang="en-US"/>
          </a:p>
        </p:txBody>
      </p:sp>
    </p:spTree>
  </p:cSld>
  <p:clrMapOvr>
    <a:masterClrMapping/>
  </p:clrMapOvr>
  <p:hf hdr="0" ftr="0" dt="0"/>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4 Marcador de fecha"/>
          <p:cNvSpPr>
            <a:spLocks noGrp="1"/>
          </p:cNvSpPr>
          <p:nvPr>
            <p:ph type="dt" sz="half" idx="10"/>
          </p:nvPr>
        </p:nvSpPr>
        <p:spPr/>
        <p:txBody>
          <a:bodyPr/>
          <a:lstStyle/>
          <a:p>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7A11AAC7-D435-46FB-B590-A7D03FA29ED0}" type="slidenum">
              <a:rPr lang="en-US" smtClean="0"/>
              <a:pPr/>
              <a:t>‹#›</a:t>
            </a:fld>
            <a:endParaRPr lang="en-US"/>
          </a:p>
        </p:txBody>
      </p:sp>
    </p:spTree>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2" name="1 Título"/>
          <p:cNvSpPr>
            <a:spLocks noGrp="1"/>
          </p:cNvSpPr>
          <p:nvPr>
            <p:ph type="title"/>
          </p:nvPr>
        </p:nvSpPr>
        <p:spPr>
          <a:xfrm>
            <a:off x="214282" y="214290"/>
            <a:ext cx="6715172" cy="857256"/>
          </a:xfrm>
          <a:scene3d>
            <a:camera prst="orthographicFront"/>
            <a:lightRig rig="threePt" dir="t"/>
          </a:scene3d>
          <a:sp3d>
            <a:bevelT/>
          </a:sp3d>
        </p:spPr>
        <p:txBody>
          <a:bodyPr>
            <a:noAutofit/>
          </a:bodyPr>
          <a:lstStyle>
            <a:lvl1pPr algn="l">
              <a:defRPr sz="3500" b="1" i="0" cap="none" spc="0">
                <a:ln w="1905">
                  <a:solidFill>
                    <a:sysClr val="windowText" lastClr="000000"/>
                  </a:solidFill>
                </a:ln>
                <a:solidFill>
                  <a:srgbClr val="CCFF99"/>
                </a:solidFill>
                <a:effectLst>
                  <a:innerShdw blurRad="69850" dist="43180" dir="5400000">
                    <a:srgbClr val="000000">
                      <a:alpha val="65000"/>
                    </a:srgbClr>
                  </a:innerShdw>
                </a:effectLst>
                <a:latin typeface="Consolas" pitchFamily="49" charset="0"/>
              </a:defRPr>
            </a:lvl1pPr>
          </a:lstStyle>
          <a:p>
            <a:r>
              <a:rPr lang="en-US" smtClean="0"/>
              <a:t>Click to edit Master title style</a:t>
            </a:r>
            <a:endParaRPr lang="en-US" dirty="0"/>
          </a:p>
        </p:txBody>
      </p:sp>
      <p:sp>
        <p:nvSpPr>
          <p:cNvPr id="3" name="2 Marcador de contenido"/>
          <p:cNvSpPr>
            <a:spLocks noGrp="1"/>
          </p:cNvSpPr>
          <p:nvPr>
            <p:ph idx="1"/>
          </p:nvPr>
        </p:nvSpPr>
        <p:spPr>
          <a:xfrm>
            <a:off x="457200" y="1428736"/>
            <a:ext cx="8229600" cy="4697427"/>
          </a:xfrm>
        </p:spPr>
        <p:txBody>
          <a:bodyPr/>
          <a:lstStyle>
            <a:lvl1pPr>
              <a:defRPr sz="2600">
                <a:latin typeface="Consolas" pitchFamily="49" charset="0"/>
              </a:defRPr>
            </a:lvl1pPr>
            <a:lvl2pPr>
              <a:defRPr sz="2500">
                <a:latin typeface="Consolas" pitchFamily="49" charset="0"/>
              </a:defRPr>
            </a:lvl2pPr>
            <a:lvl3pPr>
              <a:defRPr>
                <a:latin typeface="Consolas" pitchFamily="49" charset="0"/>
              </a:defRPr>
            </a:lvl3pPr>
            <a:lvl4pPr>
              <a:defRPr>
                <a:latin typeface="Consolas" pitchFamily="49" charset="0"/>
              </a:defRPr>
            </a:lvl4pPr>
            <a:lvl5pPr>
              <a:defRPr>
                <a:latin typeface="Consolas"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3 Marcador de fecha"/>
          <p:cNvSpPr>
            <a:spLocks noGrp="1"/>
          </p:cNvSpPr>
          <p:nvPr>
            <p:ph type="dt" sz="half" idx="10"/>
          </p:nvPr>
        </p:nvSpPr>
        <p:spPr/>
        <p:txBody>
          <a:bodyPr/>
          <a:lstStyle/>
          <a:p>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7A11AAC7-D435-46FB-B590-A7D03FA29ED0}" type="slidenum">
              <a:rPr lang="en-US" smtClean="0"/>
              <a:pPr/>
              <a:t>‹#›</a:t>
            </a:fld>
            <a:endParaRPr lang="en-US"/>
          </a:p>
        </p:txBody>
      </p:sp>
    </p:spTree>
  </p:cSld>
  <p:clrMapOvr>
    <a:masterClrMapping/>
  </p:clrMapOvr>
  <p:hf hdr="0" ftr="0" dt="0"/>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4 Marcador de fecha"/>
          <p:cNvSpPr>
            <a:spLocks noGrp="1"/>
          </p:cNvSpPr>
          <p:nvPr>
            <p:ph type="dt" sz="half" idx="10"/>
          </p:nvPr>
        </p:nvSpPr>
        <p:spPr/>
        <p:txBody>
          <a:bodyPr/>
          <a:lstStyle/>
          <a:p>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7A11AAC7-D435-46FB-B590-A7D03FA29ED0}" type="slidenum">
              <a:rPr lang="en-US" smtClean="0"/>
              <a:pPr/>
              <a:t>‹#›</a:t>
            </a:fld>
            <a:endParaRPr lang="en-US"/>
          </a:p>
        </p:txBody>
      </p:sp>
    </p:spTree>
  </p:cSld>
  <p:clrMapOvr>
    <a:masterClrMapping/>
  </p:clrMapOvr>
  <p:hf hdr="0" ftr="0" dt="0"/>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n-US"/>
          </a:p>
        </p:txBody>
      </p:sp>
      <p:sp>
        <p:nvSpPr>
          <p:cNvPr id="3" name="2 Marcador de texto vertical"/>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fecha"/>
          <p:cNvSpPr>
            <a:spLocks noGrp="1"/>
          </p:cNvSpPr>
          <p:nvPr>
            <p:ph type="dt" sz="half" idx="10"/>
          </p:nvPr>
        </p:nvSpPr>
        <p:spPr/>
        <p:txBody>
          <a:bodyPr/>
          <a:lstStyle/>
          <a:p>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7A11AAC7-D435-46FB-B590-A7D03FA29ED0}" type="slidenum">
              <a:rPr lang="en-US" smtClean="0"/>
              <a:pPr/>
              <a:t>‹#›</a:t>
            </a:fld>
            <a:endParaRPr lang="en-US"/>
          </a:p>
        </p:txBody>
      </p:sp>
    </p:spTree>
  </p:cSld>
  <p:clrMapOvr>
    <a:masterClrMapping/>
  </p:clrMapOvr>
  <p:hf hdr="0" ftr="0" dt="0"/>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fecha"/>
          <p:cNvSpPr>
            <a:spLocks noGrp="1"/>
          </p:cNvSpPr>
          <p:nvPr>
            <p:ph type="dt" sz="half" idx="10"/>
          </p:nvPr>
        </p:nvSpPr>
        <p:spPr/>
        <p:txBody>
          <a:bodyPr/>
          <a:lstStyle/>
          <a:p>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7A11AAC7-D435-46FB-B590-A7D03FA29ED0}" type="slidenum">
              <a:rPr lang="en-US" smtClean="0"/>
              <a:pPr/>
              <a:t>‹#›</a:t>
            </a:fld>
            <a:endParaRPr lang="en-US"/>
          </a:p>
        </p:txBody>
      </p:sp>
    </p:spTree>
  </p:cSld>
  <p:clrMapOvr>
    <a:masterClrMapping/>
  </p:clrMapOvr>
  <p:hf hdr="0" ftr="0" dt="0"/>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060B23-7167-472A-81F8-97327E697A57}" type="slidenum">
              <a:rPr lang="en-US" smtClean="0"/>
              <a:pPr/>
              <a:t>‹#›</a:t>
            </a:fld>
            <a:endParaRPr lang="en-US"/>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421881-DE45-4E0E-8A3E-8F3BD1A9C473}" type="slidenum">
              <a:rPr lang="en-US" smtClean="0"/>
              <a:pPr/>
              <a:t>‹#›</a:t>
            </a:fld>
            <a:endParaRPr lang="en-US"/>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0D2694-EAD3-4DA7-A773-C8D34DE617FA}" type="slidenum">
              <a:rPr lang="en-US" smtClean="0"/>
              <a:pPr/>
              <a:t>‹#›</a:t>
            </a:fld>
            <a:endParaRPr lang="en-U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53EB48-C355-472A-8885-CF5E2373B86A}" type="slidenum">
              <a:rPr lang="en-US" smtClean="0"/>
              <a:pPr/>
              <a:t>‹#›</a:t>
            </a:fld>
            <a:endParaRPr lang="en-U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44748C-8605-4020-B245-2E653C5A32BA}" type="slidenum">
              <a:rPr lang="en-US" smtClean="0"/>
              <a:pPr/>
              <a:t>‹#›</a:t>
            </a:fld>
            <a:endParaRPr lang="en-U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D7EDB5-8382-459D-881A-35684C94C54E}" type="slidenum">
              <a:rPr lang="en-US" smtClean="0"/>
              <a:pPr/>
              <a:t>‹#›</a:t>
            </a:fld>
            <a:endParaRPr 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7EA4D6-3ED3-4170-9AF2-E379F013E7B0}"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3 Marcador de fecha"/>
          <p:cNvSpPr>
            <a:spLocks noGrp="1"/>
          </p:cNvSpPr>
          <p:nvPr>
            <p:ph type="dt" sz="half" idx="10"/>
          </p:nvPr>
        </p:nvSpPr>
        <p:spPr/>
        <p:txBody>
          <a:bodyPr/>
          <a:lstStyle/>
          <a:p>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7A11AAC7-D435-46FB-B590-A7D03FA29ED0}" type="slidenum">
              <a:rPr lang="en-US" smtClean="0"/>
              <a:pPr/>
              <a:t>‹#›</a:t>
            </a:fld>
            <a:endParaRPr lang="en-US"/>
          </a:p>
        </p:txBody>
      </p:sp>
    </p:spTree>
  </p:cSld>
  <p:clrMapOvr>
    <a:masterClrMapping/>
  </p:clrMapOvr>
  <p:hf hdr="0" ftr="0" dt="0"/>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EB2058-F538-4680-A459-61B03907F7C0}" type="slidenum">
              <a:rPr lang="en-US" smtClean="0"/>
              <a:pPr/>
              <a:t>‹#›</a:t>
            </a:fld>
            <a:endParaRPr lang="en-U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75AC83-E764-4348-A6C4-097948A69C32}" type="slidenum">
              <a:rPr lang="en-US" smtClean="0"/>
              <a:pPr/>
              <a:t>‹#›</a:t>
            </a:fld>
            <a:endParaRPr lang="en-US"/>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A3D81F-52A9-4122-A98C-370E4396560E}" type="slidenum">
              <a:rPr lang="en-US" smtClean="0"/>
              <a:pPr/>
              <a:t>‹#›</a:t>
            </a:fld>
            <a:endParaRPr lang="en-U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B2EDEB-81BF-42F3-B761-B902A31683C8}" type="slidenum">
              <a:rPr lang="en-US" smtClean="0"/>
              <a:pPr/>
              <a:t>‹#›</a:t>
            </a:fld>
            <a:endParaRPr lang="en-US"/>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012 Template Set.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060B23-7167-472A-81F8-97327E697A57}" type="slidenum">
              <a:rPr lang="en-US" smtClean="0"/>
              <a:pPr/>
              <a:t>‹#›</a:t>
            </a:fld>
            <a:endParaRPr lang="en-U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421881-DE45-4E0E-8A3E-8F3BD1A9C473}" type="slidenum">
              <a:rPr lang="en-US" smtClean="0"/>
              <a:pPr/>
              <a:t>‹#›</a:t>
            </a:fld>
            <a:endParaRPr lang="en-US"/>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0D2694-EAD3-4DA7-A773-C8D34DE617FA}" type="slidenum">
              <a:rPr lang="en-US" smtClean="0"/>
              <a:pPr/>
              <a:t>‹#›</a:t>
            </a:fld>
            <a:endParaRPr lang="en-US"/>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53EB48-C355-472A-8885-CF5E2373B86A}" type="slidenum">
              <a:rPr lang="en-US" smtClean="0"/>
              <a:pPr/>
              <a:t>‹#›</a:t>
            </a:fld>
            <a:endParaRPr lang="en-US"/>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44748C-8605-4020-B245-2E653C5A32BA}" type="slidenum">
              <a:rPr lang="en-US" smtClean="0"/>
              <a:pPr/>
              <a:t>‹#›</a:t>
            </a:fld>
            <a:endParaRPr lang="en-US"/>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D7EDB5-8382-459D-881A-35684C94C54E}"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4 Marcador de fecha"/>
          <p:cNvSpPr>
            <a:spLocks noGrp="1"/>
          </p:cNvSpPr>
          <p:nvPr>
            <p:ph type="dt" sz="half" idx="10"/>
          </p:nvPr>
        </p:nvSpPr>
        <p:spPr/>
        <p:txBody>
          <a:bodyPr/>
          <a:lstStyle/>
          <a:p>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7A11AAC7-D435-46FB-B590-A7D03FA29ED0}" type="slidenum">
              <a:rPr lang="en-US" smtClean="0"/>
              <a:pPr/>
              <a:t>‹#›</a:t>
            </a:fld>
            <a:endParaRPr lang="en-US"/>
          </a:p>
        </p:txBody>
      </p:sp>
    </p:spTree>
  </p:cSld>
  <p:clrMapOvr>
    <a:masterClrMapping/>
  </p:clrMapOvr>
  <p:hf hdr="0" ftr="0" dt="0"/>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7EA4D6-3ED3-4170-9AF2-E379F013E7B0}" type="slidenum">
              <a:rPr lang="en-US" smtClean="0"/>
              <a:pPr/>
              <a:t>‹#›</a:t>
            </a:fld>
            <a:endParaRPr lang="en-US"/>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EB2058-F538-4680-A459-61B03907F7C0}" type="slidenum">
              <a:rPr lang="en-US" smtClean="0"/>
              <a:pPr/>
              <a:t>‹#›</a:t>
            </a:fld>
            <a:endParaRPr lang="en-US"/>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75AC83-E764-4348-A6C4-097948A69C32}" type="slidenum">
              <a:rPr lang="en-US" smtClean="0"/>
              <a:pPr/>
              <a:t>‹#›</a:t>
            </a:fld>
            <a:endParaRPr lang="en-US"/>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A3D81F-52A9-4122-A98C-370E4396560E}" type="slidenum">
              <a:rPr lang="en-US" smtClean="0"/>
              <a:pPr/>
              <a:t>‹#›</a:t>
            </a:fld>
            <a:endParaRPr lang="en-US"/>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B2EDEB-81BF-42F3-B761-B902A31683C8}" type="slidenum">
              <a:rPr lang="en-US" smtClean="0"/>
              <a:pPr/>
              <a:t>‹#›</a:t>
            </a:fld>
            <a:endParaRPr lang="en-US"/>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060B23-7167-472A-81F8-97327E697A57}" type="slidenum">
              <a:rPr lang="en-US" smtClean="0"/>
              <a:pPr/>
              <a:t>‹#›</a:t>
            </a:fld>
            <a:endParaRPr lang="en-US"/>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421881-DE45-4E0E-8A3E-8F3BD1A9C473}" type="slidenum">
              <a:rPr lang="en-US" smtClean="0"/>
              <a:pPr/>
              <a:t>‹#›</a:t>
            </a:fld>
            <a:endParaRPr lang="en-US"/>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0D2694-EAD3-4DA7-A773-C8D34DE617FA}" type="slidenum">
              <a:rPr lang="en-US" smtClean="0"/>
              <a:pPr/>
              <a:t>‹#›</a:t>
            </a:fld>
            <a:endParaRPr lang="en-US"/>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53EB48-C355-472A-8885-CF5E2373B86A}" type="slidenum">
              <a:rPr lang="en-US" smtClean="0"/>
              <a:pPr/>
              <a:t>‹#›</a:t>
            </a:fld>
            <a:endParaRPr lang="en-US"/>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44748C-8605-4020-B245-2E653C5A32BA}"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n-US" smtClean="0"/>
              <a:t>Click to edit Master title style</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6 Marcador de fecha"/>
          <p:cNvSpPr>
            <a:spLocks noGrp="1"/>
          </p:cNvSpPr>
          <p:nvPr>
            <p:ph type="dt" sz="half" idx="10"/>
          </p:nvPr>
        </p:nvSpPr>
        <p:spPr/>
        <p:txBody>
          <a:bodyPr/>
          <a:lstStyle/>
          <a:p>
            <a:endParaRPr lang="en-US"/>
          </a:p>
        </p:txBody>
      </p:sp>
      <p:sp>
        <p:nvSpPr>
          <p:cNvPr id="8" name="7 Marcador de pie de página"/>
          <p:cNvSpPr>
            <a:spLocks noGrp="1"/>
          </p:cNvSpPr>
          <p:nvPr>
            <p:ph type="ftr" sz="quarter" idx="11"/>
          </p:nvPr>
        </p:nvSpPr>
        <p:spPr/>
        <p:txBody>
          <a:bodyPr/>
          <a:lstStyle/>
          <a:p>
            <a:endParaRPr lang="en-US"/>
          </a:p>
        </p:txBody>
      </p:sp>
      <p:sp>
        <p:nvSpPr>
          <p:cNvPr id="9" name="8 Marcador de número de diapositiva"/>
          <p:cNvSpPr>
            <a:spLocks noGrp="1"/>
          </p:cNvSpPr>
          <p:nvPr>
            <p:ph type="sldNum" sz="quarter" idx="12"/>
          </p:nvPr>
        </p:nvSpPr>
        <p:spPr/>
        <p:txBody>
          <a:bodyPr/>
          <a:lstStyle/>
          <a:p>
            <a:fld id="{7A11AAC7-D435-46FB-B590-A7D03FA29ED0}" type="slidenum">
              <a:rPr lang="en-US" smtClean="0"/>
              <a:pPr/>
              <a:t>‹#›</a:t>
            </a:fld>
            <a:endParaRPr lang="en-US"/>
          </a:p>
        </p:txBody>
      </p:sp>
    </p:spTree>
  </p:cSld>
  <p:clrMapOvr>
    <a:masterClrMapping/>
  </p:clrMapOvr>
  <p:hf hdr="0" ftr="0" dt="0"/>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D7EDB5-8382-459D-881A-35684C94C54E}" type="slidenum">
              <a:rPr lang="en-US" smtClean="0"/>
              <a:pPr/>
              <a:t>‹#›</a:t>
            </a:fld>
            <a:endParaRPr lang="en-US"/>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7EA4D6-3ED3-4170-9AF2-E379F013E7B0}" type="slidenum">
              <a:rPr lang="en-US" smtClean="0"/>
              <a:pPr/>
              <a:t>‹#›</a:t>
            </a:fld>
            <a:endParaRPr lang="en-US"/>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EB2058-F538-4680-A459-61B03907F7C0}" type="slidenum">
              <a:rPr lang="en-US" smtClean="0"/>
              <a:pPr/>
              <a:t>‹#›</a:t>
            </a:fld>
            <a:endParaRPr lang="en-US"/>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75AC83-E764-4348-A6C4-097948A69C32}" type="slidenum">
              <a:rPr lang="en-US" smtClean="0"/>
              <a:pPr/>
              <a:t>‹#›</a:t>
            </a:fld>
            <a:endParaRPr lang="en-US"/>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A3D81F-52A9-4122-A98C-370E4396560E}" type="slidenum">
              <a:rPr lang="en-US" smtClean="0"/>
              <a:pPr/>
              <a:t>‹#›</a:t>
            </a:fld>
            <a:endParaRPr lang="en-US"/>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B2EDEB-81BF-42F3-B761-B902A31683C8}" type="slidenum">
              <a:rPr lang="en-US" smtClean="0"/>
              <a:pPr/>
              <a:t>‹#›</a:t>
            </a:fld>
            <a:endParaRPr lang="en-US"/>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accent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060B23-7167-472A-81F8-97327E697A57}" type="slidenum">
              <a:rPr lang="en-US" smtClean="0"/>
              <a:pPr/>
              <a:t>‹#›</a:t>
            </a:fld>
            <a:endParaRPr lang="en-US"/>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421881-DE45-4E0E-8A3E-8F3BD1A9C473}" type="slidenum">
              <a:rPr lang="en-US" smtClean="0"/>
              <a:pPr/>
              <a:t>‹#›</a:t>
            </a:fld>
            <a:endParaRPr lang="en-US"/>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accent1">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0D2694-EAD3-4DA7-A773-C8D34DE617FA}" type="slidenum">
              <a:rPr lang="en-US" smtClean="0"/>
              <a:pPr/>
              <a:t>‹#›</a:t>
            </a:fld>
            <a:endParaRPr lang="en-US"/>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53EB48-C355-472A-8885-CF5E2373B86A}"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n-US"/>
          </a:p>
        </p:txBody>
      </p:sp>
      <p:sp>
        <p:nvSpPr>
          <p:cNvPr id="3" name="2 Marcador de fecha"/>
          <p:cNvSpPr>
            <a:spLocks noGrp="1"/>
          </p:cNvSpPr>
          <p:nvPr>
            <p:ph type="dt" sz="half" idx="10"/>
          </p:nvPr>
        </p:nvSpPr>
        <p:spPr/>
        <p:txBody>
          <a:bodyPr/>
          <a:lstStyle/>
          <a:p>
            <a:endParaRPr lang="en-US"/>
          </a:p>
        </p:txBody>
      </p:sp>
      <p:sp>
        <p:nvSpPr>
          <p:cNvPr id="4" name="3 Marcador de pie de página"/>
          <p:cNvSpPr>
            <a:spLocks noGrp="1"/>
          </p:cNvSpPr>
          <p:nvPr>
            <p:ph type="ftr" sz="quarter" idx="11"/>
          </p:nvPr>
        </p:nvSpPr>
        <p:spPr/>
        <p:txBody>
          <a:bodyPr/>
          <a:lstStyle/>
          <a:p>
            <a:endParaRPr lang="en-US"/>
          </a:p>
        </p:txBody>
      </p:sp>
      <p:sp>
        <p:nvSpPr>
          <p:cNvPr id="5" name="4 Marcador de número de diapositiva"/>
          <p:cNvSpPr>
            <a:spLocks noGrp="1"/>
          </p:cNvSpPr>
          <p:nvPr>
            <p:ph type="sldNum" sz="quarter" idx="12"/>
          </p:nvPr>
        </p:nvSpPr>
        <p:spPr/>
        <p:txBody>
          <a:bodyPr/>
          <a:lstStyle/>
          <a:p>
            <a:fld id="{7A11AAC7-D435-46FB-B590-A7D03FA29ED0}" type="slidenum">
              <a:rPr lang="en-US" smtClean="0"/>
              <a:pPr/>
              <a:t>‹#›</a:t>
            </a:fld>
            <a:endParaRPr lang="en-US"/>
          </a:p>
        </p:txBody>
      </p:sp>
    </p:spTree>
  </p:cSld>
  <p:clrMapOvr>
    <a:masterClrMapping/>
  </p:clrMapOvr>
  <p:hf hdr="0" ftr="0" dt="0"/>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44748C-8605-4020-B245-2E653C5A32BA}" type="slidenum">
              <a:rPr lang="en-US" smtClean="0"/>
              <a:pPr/>
              <a:t>‹#›</a:t>
            </a:fld>
            <a:endParaRPr lang="en-US"/>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D7EDB5-8382-459D-881A-35684C94C54E}" type="slidenum">
              <a:rPr lang="en-US" smtClean="0"/>
              <a:pPr/>
              <a:t>‹#›</a:t>
            </a:fld>
            <a:endParaRPr lang="en-US"/>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7EA4D6-3ED3-4170-9AF2-E379F013E7B0}" type="slidenum">
              <a:rPr lang="en-US" smtClean="0"/>
              <a:pPr/>
              <a:t>‹#›</a:t>
            </a:fld>
            <a:endParaRPr lang="en-US"/>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EB2058-F538-4680-A459-61B03907F7C0}" type="slidenum">
              <a:rPr lang="en-US" smtClean="0"/>
              <a:pPr/>
              <a:t>‹#›</a:t>
            </a:fld>
            <a:endParaRPr lang="en-US"/>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75AC83-E764-4348-A6C4-097948A69C32}" type="slidenum">
              <a:rPr lang="en-US" smtClean="0"/>
              <a:pPr/>
              <a:t>‹#›</a:t>
            </a:fld>
            <a:endParaRPr lang="en-US"/>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A3D81F-52A9-4122-A98C-370E4396560E}" type="slidenum">
              <a:rPr lang="en-US" smtClean="0"/>
              <a:pPr/>
              <a:t>‹#›</a:t>
            </a:fld>
            <a:endParaRPr lang="en-US"/>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B2EDEB-81BF-42F3-B761-B902A31683C8}" type="slidenum">
              <a:rPr lang="en-US" smtClean="0"/>
              <a:pPr/>
              <a:t>‹#›</a:t>
            </a:fld>
            <a:endParaRPr lang="en-US"/>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060B23-7167-472A-81F8-97327E697A57}" type="slidenum">
              <a:rPr lang="en-US" smtClean="0"/>
              <a:pPr/>
              <a:t>‹#›</a:t>
            </a:fld>
            <a:endParaRPr lang="en-US"/>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421881-DE45-4E0E-8A3E-8F3BD1A9C473}" type="slidenum">
              <a:rPr lang="en-US" smtClean="0"/>
              <a:pPr/>
              <a:t>‹#›</a:t>
            </a:fld>
            <a:endParaRPr lang="en-US"/>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0D2694-EAD3-4DA7-A773-C8D34DE617F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1421881-DE45-4E0E-8A3E-8F3BD1A9C473}"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endParaRPr lang="en-US"/>
          </a:p>
        </p:txBody>
      </p:sp>
      <p:sp>
        <p:nvSpPr>
          <p:cNvPr id="3" name="2 Marcador de pie de página"/>
          <p:cNvSpPr>
            <a:spLocks noGrp="1"/>
          </p:cNvSpPr>
          <p:nvPr>
            <p:ph type="ftr" sz="quarter" idx="11"/>
          </p:nvPr>
        </p:nvSpPr>
        <p:spPr/>
        <p:txBody>
          <a:bodyPr/>
          <a:lstStyle/>
          <a:p>
            <a:endParaRPr lang="en-US"/>
          </a:p>
        </p:txBody>
      </p:sp>
      <p:sp>
        <p:nvSpPr>
          <p:cNvPr id="4" name="3 Marcador de número de diapositiva"/>
          <p:cNvSpPr>
            <a:spLocks noGrp="1"/>
          </p:cNvSpPr>
          <p:nvPr>
            <p:ph type="sldNum" sz="quarter" idx="12"/>
          </p:nvPr>
        </p:nvSpPr>
        <p:spPr/>
        <p:txBody>
          <a:bodyPr/>
          <a:lstStyle/>
          <a:p>
            <a:fld id="{7A11AAC7-D435-46FB-B590-A7D03FA29ED0}" type="slidenum">
              <a:rPr lang="en-US" smtClean="0"/>
              <a:pPr/>
              <a:t>‹#›</a:t>
            </a:fld>
            <a:endParaRPr lang="en-US"/>
          </a:p>
        </p:txBody>
      </p:sp>
    </p:spTree>
  </p:cSld>
  <p:clrMapOvr>
    <a:masterClrMapping/>
  </p:clrMapOvr>
  <p:hf hdr="0" ftr="0" dt="0"/>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53EB48-C355-472A-8885-CF5E2373B86A}" type="slidenum">
              <a:rPr lang="en-US" smtClean="0"/>
              <a:pPr/>
              <a:t>‹#›</a:t>
            </a:fld>
            <a:endParaRPr lang="en-US"/>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44748C-8605-4020-B245-2E653C5A32BA}" type="slidenum">
              <a:rPr lang="en-US" smtClean="0"/>
              <a:pPr/>
              <a:t>‹#›</a:t>
            </a:fld>
            <a:endParaRPr lang="en-US"/>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D7EDB5-8382-459D-881A-35684C94C54E}" type="slidenum">
              <a:rPr lang="en-US" smtClean="0"/>
              <a:pPr/>
              <a:t>‹#›</a:t>
            </a:fld>
            <a:endParaRPr lang="en-US"/>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7EA4D6-3ED3-4170-9AF2-E379F013E7B0}" type="slidenum">
              <a:rPr lang="en-US" smtClean="0"/>
              <a:pPr/>
              <a:t>‹#›</a:t>
            </a:fld>
            <a:endParaRPr lang="en-US"/>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EB2058-F538-4680-A459-61B03907F7C0}" type="slidenum">
              <a:rPr lang="en-US" smtClean="0"/>
              <a:pPr/>
              <a:t>‹#›</a:t>
            </a:fld>
            <a:endParaRPr lang="en-US"/>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75AC83-E764-4348-A6C4-097948A69C32}" type="slidenum">
              <a:rPr lang="en-US" smtClean="0"/>
              <a:pPr/>
              <a:t>‹#›</a:t>
            </a:fld>
            <a:endParaRPr lang="en-US"/>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A3D81F-52A9-4122-A98C-370E4396560E}" type="slidenum">
              <a:rPr lang="en-US" smtClean="0"/>
              <a:pPr/>
              <a:t>‹#›</a:t>
            </a:fld>
            <a:endParaRPr lang="en-US"/>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B2EDEB-81BF-42F3-B761-B902A31683C8}" type="slidenum">
              <a:rPr lang="en-US" smtClean="0"/>
              <a:pPr/>
              <a:t>‹#›</a:t>
            </a:fld>
            <a:endParaRPr lang="en-US"/>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lowchart: Document 6"/>
          <p:cNvSpPr/>
          <p:nvPr/>
        </p:nvSpPr>
        <p:spPr>
          <a:xfrm rot="10800000">
            <a:off x="1" y="1520731"/>
            <a:ext cx="9144000" cy="3435579"/>
          </a:xfrm>
          <a:custGeom>
            <a:avLst/>
            <a:gdLst>
              <a:gd name="connsiteX0" fmla="*/ 0 w 21600"/>
              <a:gd name="connsiteY0" fmla="*/ 0 h 18805"/>
              <a:gd name="connsiteX1" fmla="*/ 21600 w 21600"/>
              <a:gd name="connsiteY1" fmla="*/ 0 h 18805"/>
              <a:gd name="connsiteX2" fmla="*/ 21600 w 21600"/>
              <a:gd name="connsiteY2" fmla="*/ 17322 h 18805"/>
              <a:gd name="connsiteX3" fmla="*/ 0 w 21600"/>
              <a:gd name="connsiteY3" fmla="*/ 18805 h 18805"/>
              <a:gd name="connsiteX4" fmla="*/ 0 w 21600"/>
              <a:gd name="connsiteY4" fmla="*/ 0 h 18805"/>
              <a:gd name="connsiteX0" fmla="*/ 0 w 21600"/>
              <a:gd name="connsiteY0" fmla="*/ 0 h 18805"/>
              <a:gd name="connsiteX1" fmla="*/ 21600 w 21600"/>
              <a:gd name="connsiteY1" fmla="*/ 0 h 18805"/>
              <a:gd name="connsiteX2" fmla="*/ 21600 w 21600"/>
              <a:gd name="connsiteY2" fmla="*/ 17322 h 18805"/>
              <a:gd name="connsiteX3" fmla="*/ 0 w 21600"/>
              <a:gd name="connsiteY3" fmla="*/ 18805 h 18805"/>
              <a:gd name="connsiteX4" fmla="*/ 0 w 21600"/>
              <a:gd name="connsiteY4" fmla="*/ 0 h 18805"/>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9355"/>
              <a:gd name="connsiteX1" fmla="*/ 21600 w 21600"/>
              <a:gd name="connsiteY1" fmla="*/ 0 h 19355"/>
              <a:gd name="connsiteX2" fmla="*/ 21600 w 21600"/>
              <a:gd name="connsiteY2" fmla="*/ 17322 h 19355"/>
              <a:gd name="connsiteX3" fmla="*/ 0 w 21600"/>
              <a:gd name="connsiteY3" fmla="*/ 19355 h 19355"/>
              <a:gd name="connsiteX4" fmla="*/ 0 w 21600"/>
              <a:gd name="connsiteY4" fmla="*/ 0 h 19355"/>
              <a:gd name="connsiteX0" fmla="*/ 0 w 21600"/>
              <a:gd name="connsiteY0" fmla="*/ 0 h 19355"/>
              <a:gd name="connsiteX1" fmla="*/ 21600 w 21600"/>
              <a:gd name="connsiteY1" fmla="*/ 0 h 19355"/>
              <a:gd name="connsiteX2" fmla="*/ 21600 w 21600"/>
              <a:gd name="connsiteY2" fmla="*/ 17322 h 19355"/>
              <a:gd name="connsiteX3" fmla="*/ 0 w 21600"/>
              <a:gd name="connsiteY3" fmla="*/ 19355 h 19355"/>
              <a:gd name="connsiteX4" fmla="*/ 0 w 21600"/>
              <a:gd name="connsiteY4" fmla="*/ 0 h 19355"/>
              <a:gd name="connsiteX0" fmla="*/ 0 w 21600"/>
              <a:gd name="connsiteY0" fmla="*/ 0 h 19794"/>
              <a:gd name="connsiteX1" fmla="*/ 21600 w 21600"/>
              <a:gd name="connsiteY1" fmla="*/ 0 h 19794"/>
              <a:gd name="connsiteX2" fmla="*/ 21600 w 21600"/>
              <a:gd name="connsiteY2" fmla="*/ 17322 h 19794"/>
              <a:gd name="connsiteX3" fmla="*/ 0 w 21600"/>
              <a:gd name="connsiteY3" fmla="*/ 19794 h 19794"/>
              <a:gd name="connsiteX4" fmla="*/ 0 w 21600"/>
              <a:gd name="connsiteY4" fmla="*/ 0 h 19794"/>
              <a:gd name="connsiteX0" fmla="*/ 0 w 21600"/>
              <a:gd name="connsiteY0" fmla="*/ 0 h 19794"/>
              <a:gd name="connsiteX1" fmla="*/ 21600 w 21600"/>
              <a:gd name="connsiteY1" fmla="*/ 0 h 19794"/>
              <a:gd name="connsiteX2" fmla="*/ 21600 w 21600"/>
              <a:gd name="connsiteY2" fmla="*/ 17322 h 19794"/>
              <a:gd name="connsiteX3" fmla="*/ 0 w 21600"/>
              <a:gd name="connsiteY3" fmla="*/ 19794 h 19794"/>
              <a:gd name="connsiteX4" fmla="*/ 0 w 21600"/>
              <a:gd name="connsiteY4" fmla="*/ 0 h 19794"/>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19794">
                <a:moveTo>
                  <a:pt x="0" y="0"/>
                </a:moveTo>
                <a:lnTo>
                  <a:pt x="21600" y="0"/>
                </a:lnTo>
                <a:lnTo>
                  <a:pt x="21600" y="17322"/>
                </a:lnTo>
                <a:cubicBezTo>
                  <a:pt x="10800" y="17322"/>
                  <a:pt x="7466" y="25350"/>
                  <a:pt x="0" y="19794"/>
                </a:cubicBezTo>
                <a:lnTo>
                  <a:pt x="0" y="0"/>
                </a:lnTo>
                <a:close/>
              </a:path>
            </a:pathLst>
          </a:custGeom>
          <a:gradFill>
            <a:gsLst>
              <a:gs pos="100000">
                <a:schemeClr val="bg2">
                  <a:tint val="28000"/>
                  <a:satMod val="2000000"/>
                  <a:alpha val="30000"/>
                </a:schemeClr>
              </a:gs>
              <a:gs pos="35000">
                <a:schemeClr val="bg2">
                  <a:shade val="100000"/>
                  <a:satMod val="600000"/>
                  <a:alpha val="0"/>
                </a:schemeClr>
              </a:gs>
            </a:gsLst>
            <a:lin ang="54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9" name="Title 8"/>
          <p:cNvSpPr>
            <a:spLocks noGrp="1"/>
          </p:cNvSpPr>
          <p:nvPr>
            <p:ph type="ctrTitle"/>
          </p:nvPr>
        </p:nvSpPr>
        <p:spPr>
          <a:xfrm>
            <a:off x="502920" y="2775745"/>
            <a:ext cx="8229600" cy="2167128"/>
          </a:xfrm>
        </p:spPr>
        <p:txBody>
          <a:bodyPr tIns="0" bIns="0" anchor="t"/>
          <a:lstStyle>
            <a:lvl1pPr>
              <a:defRPr sz="5000" cap="all" baseline="0">
                <a:effectLst>
                  <a:outerShdw blurRad="30000" dist="30000" dir="2700000" algn="tl" rotWithShape="0">
                    <a:schemeClr val="bg2">
                      <a:shade val="45000"/>
                      <a:satMod val="150000"/>
                      <a:alpha val="90000"/>
                    </a:schemeClr>
                  </a:outerShdw>
                  <a:reflection blurRad="12000" stA="25000" endPos="49000" dist="5000" dir="5400000" sy="-100000" algn="bl" rotWithShape="0"/>
                </a:effectLst>
              </a:defRPr>
            </a:lvl1pPr>
          </a:lstStyle>
          <a:p>
            <a:r>
              <a:rPr lang="en-US" smtClean="0"/>
              <a:t>Click to edit Master title style</a:t>
            </a:r>
            <a:endParaRPr lang="en-US" dirty="0"/>
          </a:p>
        </p:txBody>
      </p:sp>
      <p:sp>
        <p:nvSpPr>
          <p:cNvPr id="17" name="Subtitle 16"/>
          <p:cNvSpPr>
            <a:spLocks noGrp="1"/>
          </p:cNvSpPr>
          <p:nvPr>
            <p:ph type="subTitle" idx="1"/>
          </p:nvPr>
        </p:nvSpPr>
        <p:spPr>
          <a:xfrm>
            <a:off x="500064" y="1559720"/>
            <a:ext cx="5105400" cy="1219200"/>
          </a:xfrm>
        </p:spPr>
        <p:txBody>
          <a:bodyPr lIns="0" tIns="0" rIns="0" bIns="0" anchor="b"/>
          <a:lstStyle>
            <a:lvl1pPr marL="0" indent="0" algn="l">
              <a:buNone/>
              <a:defRPr sz="19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30" name="Date Placeholder 29"/>
          <p:cNvSpPr>
            <a:spLocks noGrp="1"/>
          </p:cNvSpPr>
          <p:nvPr>
            <p:ph type="dt" sz="half" idx="10"/>
          </p:nvPr>
        </p:nvSpPr>
        <p:spPr/>
        <p:txBody>
          <a:bodyPr/>
          <a:lstStyle/>
          <a:p>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69060B23-7167-472A-81F8-97327E697A57}" type="slidenum">
              <a:rPr lang="en-US" smtClean="0"/>
              <a:pPr/>
              <a:t>‹#›</a:t>
            </a:fld>
            <a:endParaRPr lang="en-US"/>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421881-DE45-4E0E-8A3E-8F3BD1A9C473}"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4 Marcador de fecha"/>
          <p:cNvSpPr>
            <a:spLocks noGrp="1"/>
          </p:cNvSpPr>
          <p:nvPr>
            <p:ph type="dt" sz="half" idx="10"/>
          </p:nvPr>
        </p:nvSpPr>
        <p:spPr/>
        <p:txBody>
          <a:bodyPr/>
          <a:lstStyle/>
          <a:p>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7A11AAC7-D435-46FB-B590-A7D03FA29ED0}" type="slidenum">
              <a:rPr lang="en-US" smtClean="0"/>
              <a:pPr/>
              <a:t>‹#›</a:t>
            </a:fld>
            <a:endParaRPr lang="en-US"/>
          </a:p>
        </p:txBody>
      </p:sp>
    </p:spTree>
  </p:cSld>
  <p:clrMapOvr>
    <a:masterClrMapping/>
  </p:clrMapOvr>
  <p:hf hdr="0" ftr="0" dt="0"/>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990600"/>
            <a:ext cx="7772400" cy="1362456"/>
          </a:xfrm>
        </p:spPr>
        <p:txBody>
          <a:bodyPr>
            <a:noAutofit/>
          </a:bodyPr>
          <a:lstStyle>
            <a:lvl1pPr algn="l">
              <a:buNone/>
              <a:defRPr sz="48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722313" y="2352677"/>
            <a:ext cx="7772400" cy="1509712"/>
          </a:xfrm>
        </p:spPr>
        <p:txBody>
          <a:bodyPr anchor="t"/>
          <a:lstStyle>
            <a:lvl1pPr>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0D2694-EAD3-4DA7-A773-C8D34DE617FA}" type="slidenum">
              <a:rPr lang="en-US" smtClean="0"/>
              <a:pPr/>
              <a:t>‹#›</a:t>
            </a:fld>
            <a:endParaRPr lang="en-US"/>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tIns="9144" bIns="9144"/>
          <a:lstStyle/>
          <a:p>
            <a:r>
              <a:rPr lang="en-US" smtClean="0"/>
              <a:t>Click to edit Master title style</a:t>
            </a:r>
            <a:endParaRPr lang="en-US" dirty="0"/>
          </a:p>
        </p:txBody>
      </p:sp>
      <p:sp>
        <p:nvSpPr>
          <p:cNvPr id="3" name="Content Placeholder 2"/>
          <p:cNvSpPr>
            <a:spLocks noGrp="1"/>
          </p:cNvSpPr>
          <p:nvPr>
            <p:ph sz="half" idx="1"/>
          </p:nvPr>
        </p:nvSpPr>
        <p:spPr>
          <a:xfrm>
            <a:off x="457200" y="2199800"/>
            <a:ext cx="4038600" cy="416052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2199800"/>
            <a:ext cx="4038600" cy="416052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53EB48-C355-472A-8885-CF5E2373B86A}" type="slidenum">
              <a:rPr lang="en-US" smtClean="0"/>
              <a:pPr/>
              <a:t>‹#›</a:t>
            </a:fld>
            <a:endParaRPr lang="en-US"/>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tIns="9144" bIns="9144" anchor="b"/>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112168"/>
            <a:ext cx="4040188" cy="502920"/>
          </a:xfrm>
        </p:spPr>
        <p:txBody>
          <a:bodyPr anchor="b">
            <a:noAutofit/>
          </a:bodyPr>
          <a:lstStyle>
            <a:lvl1pPr>
              <a:buNone/>
              <a:defRPr sz="2200" b="1">
                <a:effectLst>
                  <a:outerShdw blurRad="38000" dist="38000" dir="2700000" algn="tl" rotWithShape="0">
                    <a:schemeClr val="bg2">
                      <a:shade val="45000"/>
                      <a:satMod val="150000"/>
                      <a:alpha val="90000"/>
                    </a:schemeClr>
                  </a:outerShdw>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2112168"/>
            <a:ext cx="4041775" cy="502920"/>
          </a:xfrm>
        </p:spPr>
        <p:txBody>
          <a:bodyPr anchor="b">
            <a:noAutofit/>
          </a:bodyPr>
          <a:lstStyle>
            <a:lvl1pPr>
              <a:buNone/>
              <a:defRPr sz="2200" b="1">
                <a:effectLst>
                  <a:outerShdw blurRad="30000" dist="30000" dir="2700000" algn="tl" rotWithShape="0">
                    <a:schemeClr val="bg2">
                      <a:shade val="45000"/>
                      <a:satMod val="150000"/>
                      <a:alpha val="90000"/>
                    </a:schemeClr>
                  </a:outerShdw>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667000"/>
            <a:ext cx="4040188" cy="3657600"/>
          </a:xfrm>
        </p:spPr>
        <p:txBody>
          <a:bodyPr/>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645025" y="2667000"/>
            <a:ext cx="4041775" cy="3657600"/>
          </a:xfrm>
        </p:spPr>
        <p:txBody>
          <a:bodyPr/>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44748C-8605-4020-B245-2E653C5A32BA}" type="slidenum">
              <a:rPr lang="en-US" smtClean="0"/>
              <a:pPr/>
              <a:t>‹#›</a:t>
            </a:fld>
            <a:endParaRPr lang="en-US"/>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a:effectLst/>
        </p:spPr>
        <p:txBody>
          <a:bodyPr tIns="9144" bIns="9144" anchor="b"/>
          <a:lstStyle>
            <a:lvl1pPr>
              <a:defRPr sz="4800" cap="none" baseline="0">
                <a:effectLst>
                  <a:outerShdw blurRad="30000" dist="30000" dir="2700000" algn="tl" rotWithShape="0">
                    <a:schemeClr val="bg2">
                      <a:shade val="45000"/>
                      <a:satMod val="150000"/>
                      <a:alpha val="90000"/>
                    </a:schemeClr>
                  </a:outerShdw>
                </a:effectLst>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D7EDB5-8382-459D-881A-35684C94C54E}" type="slidenum">
              <a:rPr lang="en-US" smtClean="0"/>
              <a:pPr/>
              <a:t>‹#›</a:t>
            </a:fld>
            <a:endParaRPr lang="en-US"/>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7EA4D6-3ED3-4170-9AF2-E379F013E7B0}" type="slidenum">
              <a:rPr lang="en-US" smtClean="0"/>
              <a:pPr/>
              <a:t>‹#›</a:t>
            </a:fld>
            <a:endParaRPr lang="en-US"/>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1440"/>
            <a:ext cx="8229600" cy="914400"/>
          </a:xfrm>
        </p:spPr>
        <p:txBody>
          <a:bodyPr tIns="0" bIns="0" anchor="b"/>
          <a:lstStyle>
            <a:lvl1pPr algn="l">
              <a:buNone/>
              <a:defRPr sz="5000" b="1"/>
            </a:lvl1pPr>
          </a:lstStyle>
          <a:p>
            <a:r>
              <a:rPr lang="en-US" smtClean="0"/>
              <a:t>Click to edit Master title style</a:t>
            </a:r>
            <a:endParaRPr lang="en-US" dirty="0"/>
          </a:p>
        </p:txBody>
      </p:sp>
      <p:sp>
        <p:nvSpPr>
          <p:cNvPr id="3" name="Text Placeholder 2"/>
          <p:cNvSpPr>
            <a:spLocks noGrp="1"/>
          </p:cNvSpPr>
          <p:nvPr>
            <p:ph type="body" idx="2"/>
          </p:nvPr>
        </p:nvSpPr>
        <p:spPr>
          <a:xfrm>
            <a:off x="457200" y="1133856"/>
            <a:ext cx="2590800" cy="5181600"/>
          </a:xfrm>
        </p:spPr>
        <p:txBody>
          <a:bodyPr lIns="45720" tIns="45720" rIns="0"/>
          <a:lstStyle>
            <a:lvl1pPr marL="0" indent="0">
              <a:spcBef>
                <a:spcPts val="300"/>
              </a:spcBef>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429000" y="1133472"/>
            <a:ext cx="5257800" cy="5191128"/>
          </a:xfrm>
        </p:spPr>
        <p:txBody>
          <a:bodyPr/>
          <a:lstStyle>
            <a:lvl1pPr algn="l">
              <a:defRPr sz="3000"/>
            </a:lvl1pPr>
            <a:lvl2pPr algn="l">
              <a:defRPr sz="2800"/>
            </a:lvl2pPr>
            <a:lvl3pPr algn="l">
              <a:defRPr sz="2400"/>
            </a:lvl3pPr>
            <a:lvl4pPr algn="l">
              <a:defRPr sz="2000"/>
            </a:lvl4pPr>
            <a:lvl5pPr algn="l">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EB2058-F538-4680-A459-61B03907F7C0}" type="slidenum">
              <a:rPr lang="en-US" smtClean="0"/>
              <a:pPr/>
              <a:t>‹#›</a:t>
            </a:fld>
            <a:endParaRPr lang="en-US"/>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6240" y="1981200"/>
            <a:ext cx="3429000" cy="522288"/>
          </a:xfrm>
        </p:spPr>
        <p:txBody>
          <a:bodyPr tIns="0" bIns="0" anchor="b"/>
          <a:lstStyle>
            <a:lvl1pPr algn="r">
              <a:buNone/>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4093368" y="1066800"/>
            <a:ext cx="4572000" cy="4572000"/>
          </a:xfrm>
          <a:solidFill>
            <a:schemeClr val="bg2">
              <a:shade val="75000"/>
            </a:schemeClr>
          </a:solidFill>
          <a:ln w="60325">
            <a:solidFill>
              <a:srgbClr val="FFFFFF"/>
            </a:solidFill>
            <a:miter lim="800000"/>
          </a:ln>
          <a:effectLst>
            <a:outerShdw blurRad="36195" dist="10000" dir="5400000" algn="tl" rotWithShape="0">
              <a:srgbClr val="000000">
                <a:alpha val="75000"/>
              </a:srgbClr>
            </a:outerShdw>
            <a:reflection stA="21000" endA="500" endPos="10000" dist="20000" dir="5400000" sy="-100000" algn="bl" rotWithShape="0"/>
          </a:effectLst>
        </p:spPr>
        <p:txBody>
          <a:bodyPr/>
          <a:lstStyle>
            <a:lvl1pPr>
              <a:buNone/>
              <a:defRPr sz="3200"/>
            </a:lvl1pPr>
          </a:lstStyle>
          <a:p>
            <a:r>
              <a:rPr lang="en-US" smtClean="0"/>
              <a:t>Click icon to add picture</a:t>
            </a:r>
            <a:endParaRPr lang="en-US" dirty="0"/>
          </a:p>
        </p:txBody>
      </p:sp>
      <p:sp>
        <p:nvSpPr>
          <p:cNvPr id="4" name="Text Placeholder 3"/>
          <p:cNvSpPr>
            <a:spLocks noGrp="1"/>
          </p:cNvSpPr>
          <p:nvPr>
            <p:ph type="body" sz="half" idx="2"/>
          </p:nvPr>
        </p:nvSpPr>
        <p:spPr>
          <a:xfrm>
            <a:off x="376240" y="2543176"/>
            <a:ext cx="3429000" cy="914400"/>
          </a:xfrm>
        </p:spPr>
        <p:txBody>
          <a:bodyPr lIns="0" tIns="0" rIns="0" bIns="0" anchor="t"/>
          <a:lstStyle>
            <a:lvl1pPr indent="0" algn="r">
              <a:spcBef>
                <a:spcPts val="300"/>
              </a:spcBef>
              <a:buFontTx/>
              <a:buNone/>
              <a:defRPr sz="1400" baseline="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153400" y="6356350"/>
            <a:ext cx="533400" cy="365125"/>
          </a:xfrm>
        </p:spPr>
        <p:txBody>
          <a:bodyPr/>
          <a:lstStyle/>
          <a:p>
            <a:fld id="{EF75AC83-E764-4348-A6C4-097948A69C32}" type="slidenum">
              <a:rPr lang="en-US" smtClean="0"/>
              <a:pPr/>
              <a:t>‹#›</a:t>
            </a:fld>
            <a:endParaRPr lang="en-US"/>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A3D81F-52A9-4122-A98C-370E4396560E}" type="slidenum">
              <a:rPr lang="en-US" smtClean="0"/>
              <a:pPr/>
              <a:t>‹#›</a:t>
            </a:fld>
            <a:endParaRPr lang="en-US"/>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B2EDEB-81BF-42F3-B761-B902A31683C8}" type="slidenum">
              <a:rPr lang="en-US" smtClean="0"/>
              <a:pPr/>
              <a:t>‹#›</a:t>
            </a:fld>
            <a:endParaRPr lang="en-US"/>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6413"/>
            <a:chOff x="0" y="0"/>
            <a:chExt cx="5760" cy="4319"/>
          </a:xfrm>
        </p:grpSpPr>
        <p:sp>
          <p:nvSpPr>
            <p:cNvPr id="6451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endParaRPr lang="en-US"/>
            </a:p>
          </p:txBody>
        </p:sp>
        <p:sp>
          <p:nvSpPr>
            <p:cNvPr id="6451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endParaRPr lang="en-US"/>
            </a:p>
          </p:txBody>
        </p:sp>
        <p:sp>
          <p:nvSpPr>
            <p:cNvPr id="6451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endParaRPr lang="en-US"/>
            </a:p>
          </p:txBody>
        </p:sp>
        <p:sp>
          <p:nvSpPr>
            <p:cNvPr id="6451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endParaRPr lang="en-US"/>
            </a:p>
          </p:txBody>
        </p:sp>
        <p:sp>
          <p:nvSpPr>
            <p:cNvPr id="6451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endParaRPr lang="en-US"/>
            </a:p>
          </p:txBody>
        </p:sp>
        <p:sp>
          <p:nvSpPr>
            <p:cNvPr id="6452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endParaRPr lang="en-US"/>
            </a:p>
          </p:txBody>
        </p:sp>
        <p:sp>
          <p:nvSpPr>
            <p:cNvPr id="6452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endParaRPr lang="en-US"/>
            </a:p>
          </p:txBody>
        </p:sp>
        <p:sp>
          <p:nvSpPr>
            <p:cNvPr id="6452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endParaRPr lang="en-US"/>
            </a:p>
          </p:txBody>
        </p:sp>
        <p:sp>
          <p:nvSpPr>
            <p:cNvPr id="6452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endParaRPr lang="en-US"/>
            </a:p>
          </p:txBody>
        </p:sp>
        <p:sp>
          <p:nvSpPr>
            <p:cNvPr id="6452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endParaRPr lang="en-US"/>
            </a:p>
          </p:txBody>
        </p:sp>
        <p:sp>
          <p:nvSpPr>
            <p:cNvPr id="6452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endParaRPr lang="en-US"/>
            </a:p>
          </p:txBody>
        </p:sp>
        <p:sp>
          <p:nvSpPr>
            <p:cNvPr id="6452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endParaRPr lang="en-US"/>
            </a:p>
          </p:txBody>
        </p:sp>
        <p:sp>
          <p:nvSpPr>
            <p:cNvPr id="6452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endParaRPr lang="en-US"/>
            </a:p>
          </p:txBody>
        </p:sp>
        <p:sp>
          <p:nvSpPr>
            <p:cNvPr id="6452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endParaRPr lang="en-US"/>
            </a:p>
          </p:txBody>
        </p:sp>
        <p:sp>
          <p:nvSpPr>
            <p:cNvPr id="6452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endParaRPr lang="en-US"/>
            </a:p>
          </p:txBody>
        </p:sp>
        <p:sp>
          <p:nvSpPr>
            <p:cNvPr id="6453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endParaRPr lang="en-US"/>
            </a:p>
          </p:txBody>
        </p:sp>
        <p:sp>
          <p:nvSpPr>
            <p:cNvPr id="6453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endParaRPr lang="en-US"/>
            </a:p>
          </p:txBody>
        </p:sp>
        <p:sp>
          <p:nvSpPr>
            <p:cNvPr id="6453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endParaRPr lang="en-US"/>
            </a:p>
          </p:txBody>
        </p:sp>
        <p:sp>
          <p:nvSpPr>
            <p:cNvPr id="6453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endParaRPr lang="en-US"/>
            </a:p>
          </p:txBody>
        </p:sp>
        <p:sp>
          <p:nvSpPr>
            <p:cNvPr id="6453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endParaRPr lang="en-US"/>
            </a:p>
          </p:txBody>
        </p:sp>
        <p:sp>
          <p:nvSpPr>
            <p:cNvPr id="6453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endParaRPr lang="en-US"/>
            </a:p>
          </p:txBody>
        </p:sp>
        <p:sp>
          <p:nvSpPr>
            <p:cNvPr id="6453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endParaRPr lang="en-US"/>
            </a:p>
          </p:txBody>
        </p:sp>
        <p:sp>
          <p:nvSpPr>
            <p:cNvPr id="6453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endParaRPr lang="en-US"/>
            </a:p>
          </p:txBody>
        </p:sp>
        <p:sp>
          <p:nvSpPr>
            <p:cNvPr id="6453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endParaRPr lang="en-US"/>
            </a:p>
          </p:txBody>
        </p:sp>
        <p:sp>
          <p:nvSpPr>
            <p:cNvPr id="6453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endParaRPr lang="en-US"/>
            </a:p>
          </p:txBody>
        </p:sp>
        <p:sp>
          <p:nvSpPr>
            <p:cNvPr id="6454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endParaRPr lang="en-US"/>
            </a:p>
          </p:txBody>
        </p:sp>
        <p:sp>
          <p:nvSpPr>
            <p:cNvPr id="6454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endParaRPr lang="en-US"/>
            </a:p>
          </p:txBody>
        </p:sp>
        <p:sp>
          <p:nvSpPr>
            <p:cNvPr id="6454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endParaRPr lang="en-US"/>
            </a:p>
          </p:txBody>
        </p:sp>
        <p:sp>
          <p:nvSpPr>
            <p:cNvPr id="6454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endParaRPr lang="en-US"/>
            </a:p>
          </p:txBody>
        </p:sp>
        <p:sp>
          <p:nvSpPr>
            <p:cNvPr id="6454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endParaRPr lang="en-US"/>
            </a:p>
          </p:txBody>
        </p:sp>
        <p:sp>
          <p:nvSpPr>
            <p:cNvPr id="6454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endParaRPr lang="en-US"/>
            </a:p>
          </p:txBody>
        </p:sp>
        <p:sp>
          <p:nvSpPr>
            <p:cNvPr id="6454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US"/>
            </a:p>
          </p:txBody>
        </p:sp>
        <p:sp>
          <p:nvSpPr>
            <p:cNvPr id="6454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endParaRPr lang="en-US"/>
            </a:p>
          </p:txBody>
        </p:sp>
        <p:sp>
          <p:nvSpPr>
            <p:cNvPr id="6454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endParaRPr lang="en-US"/>
            </a:p>
          </p:txBody>
        </p:sp>
        <p:sp>
          <p:nvSpPr>
            <p:cNvPr id="6454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endParaRPr lang="en-US"/>
            </a:p>
          </p:txBody>
        </p:sp>
        <p:sp>
          <p:nvSpPr>
            <p:cNvPr id="6455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endParaRPr lang="en-US"/>
            </a:p>
          </p:txBody>
        </p:sp>
        <p:grpSp>
          <p:nvGrpSpPr>
            <p:cNvPr id="3" name="Group 39"/>
            <p:cNvGrpSpPr>
              <a:grpSpLocks/>
            </p:cNvGrpSpPr>
            <p:nvPr userDrawn="1"/>
          </p:nvGrpSpPr>
          <p:grpSpPr bwMode="auto">
            <a:xfrm>
              <a:off x="0" y="1632"/>
              <a:ext cx="5758" cy="1858"/>
              <a:chOff x="0" y="1632"/>
              <a:chExt cx="5758" cy="1858"/>
            </a:xfrm>
          </p:grpSpPr>
          <p:sp>
            <p:nvSpPr>
              <p:cNvPr id="6455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endParaRPr lang="en-US"/>
              </a:p>
            </p:txBody>
          </p:sp>
          <p:sp>
            <p:nvSpPr>
              <p:cNvPr id="6455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endParaRPr lang="en-US"/>
              </a:p>
            </p:txBody>
          </p:sp>
        </p:grpSp>
      </p:grpSp>
      <p:sp>
        <p:nvSpPr>
          <p:cNvPr id="6455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smtClean="0"/>
              <a:t>Click to edit Master title style</a:t>
            </a:r>
            <a:endParaRPr lang="en-US"/>
          </a:p>
        </p:txBody>
      </p:sp>
      <p:sp>
        <p:nvSpPr>
          <p:cNvPr id="6455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smtClean="0"/>
              <a:t>Click to edit Master subtitle style</a:t>
            </a:r>
            <a:endParaRPr lang="en-US"/>
          </a:p>
        </p:txBody>
      </p:sp>
      <p:sp>
        <p:nvSpPr>
          <p:cNvPr id="64556" name="Rectangle 44"/>
          <p:cNvSpPr>
            <a:spLocks noGrp="1" noChangeArrowheads="1"/>
          </p:cNvSpPr>
          <p:nvPr>
            <p:ph type="dt" sz="quarter" idx="2"/>
          </p:nvPr>
        </p:nvSpPr>
        <p:spPr/>
        <p:txBody>
          <a:bodyPr/>
          <a:lstStyle>
            <a:lvl1pPr>
              <a:defRPr/>
            </a:lvl1pPr>
          </a:lstStyle>
          <a:p>
            <a:endParaRPr lang="en-US"/>
          </a:p>
        </p:txBody>
      </p:sp>
      <p:sp>
        <p:nvSpPr>
          <p:cNvPr id="64557" name="Rectangle 45"/>
          <p:cNvSpPr>
            <a:spLocks noGrp="1" noChangeArrowheads="1"/>
          </p:cNvSpPr>
          <p:nvPr>
            <p:ph type="ftr" sz="quarter" idx="3"/>
          </p:nvPr>
        </p:nvSpPr>
        <p:spPr/>
        <p:txBody>
          <a:bodyPr/>
          <a:lstStyle>
            <a:lvl1pPr>
              <a:defRPr/>
            </a:lvl1pPr>
          </a:lstStyle>
          <a:p>
            <a:endParaRPr lang="en-US"/>
          </a:p>
        </p:txBody>
      </p:sp>
      <p:sp>
        <p:nvSpPr>
          <p:cNvPr id="64558" name="Rectangle 46"/>
          <p:cNvSpPr>
            <a:spLocks noGrp="1" noChangeArrowheads="1"/>
          </p:cNvSpPr>
          <p:nvPr>
            <p:ph type="sldNum" sz="quarter" idx="4"/>
          </p:nvPr>
        </p:nvSpPr>
        <p:spPr/>
        <p:txBody>
          <a:bodyPr/>
          <a:lstStyle>
            <a:lvl1pPr>
              <a:defRPr/>
            </a:lvl1pPr>
          </a:lstStyle>
          <a:p>
            <a:fld id="{48A0B9F5-C85A-4064-9CFA-ECD0DD1C171D}"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4 Marcador de fecha"/>
          <p:cNvSpPr>
            <a:spLocks noGrp="1"/>
          </p:cNvSpPr>
          <p:nvPr>
            <p:ph type="dt" sz="half" idx="10"/>
          </p:nvPr>
        </p:nvSpPr>
        <p:spPr/>
        <p:txBody>
          <a:bodyPr/>
          <a:lstStyle/>
          <a:p>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7A11AAC7-D435-46FB-B590-A7D03FA29ED0}" type="slidenum">
              <a:rPr lang="en-US" smtClean="0"/>
              <a:pPr/>
              <a:t>‹#›</a:t>
            </a:fld>
            <a:endParaRPr lang="en-US"/>
          </a:p>
        </p:txBody>
      </p:sp>
    </p:spTree>
  </p:cSld>
  <p:clrMapOvr>
    <a:masterClrMapping/>
  </p:clrMapOvr>
  <p:hf hdr="0" ftr="0" dt="0"/>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1421881-DE45-4E0E-8A3E-8F3BD1A9C473}" type="slidenum">
              <a:rPr lang="en-US" smtClean="0"/>
              <a:pPr/>
              <a:t>‹#›</a:t>
            </a:fld>
            <a:endParaRPr lang="en-US"/>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80D2694-EAD3-4DA7-A773-C8D34DE617FA}" type="slidenum">
              <a:rPr lang="en-US" smtClean="0"/>
              <a:pPr/>
              <a:t>‹#›</a:t>
            </a:fld>
            <a:endParaRPr lang="en-US"/>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053EB48-C355-472A-8885-CF5E2373B86A}" type="slidenum">
              <a:rPr lang="en-US" smtClean="0"/>
              <a:pPr/>
              <a:t>‹#›</a:t>
            </a:fld>
            <a:endParaRPr lang="en-US"/>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8944748C-8605-4020-B245-2E653C5A32BA}" type="slidenum">
              <a:rPr lang="en-US" smtClean="0"/>
              <a:pPr/>
              <a:t>‹#›</a:t>
            </a:fld>
            <a:endParaRPr lang="en-US"/>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3D7EDB5-8382-459D-881A-35684C94C54E}" type="slidenum">
              <a:rPr lang="en-US" smtClean="0"/>
              <a:pPr/>
              <a:t>‹#›</a:t>
            </a:fld>
            <a:endParaRPr lang="en-US"/>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2F7EA4D6-3ED3-4170-9AF2-E379F013E7B0}" type="slidenum">
              <a:rPr lang="en-US" smtClean="0"/>
              <a:pPr/>
              <a:t>‹#›</a:t>
            </a:fld>
            <a:endParaRPr lang="en-US"/>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1EB2058-F538-4680-A459-61B03907F7C0}" type="slidenum">
              <a:rPr lang="en-US" smtClean="0"/>
              <a:pPr/>
              <a:t>‹#›</a:t>
            </a:fld>
            <a:endParaRPr lang="en-US"/>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F75AC83-E764-4348-A6C4-097948A69C32}" type="slidenum">
              <a:rPr lang="en-US" smtClean="0"/>
              <a:pPr/>
              <a:t>‹#›</a:t>
            </a:fld>
            <a:endParaRPr lang="en-US"/>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9A3D81F-52A9-4122-A98C-370E4396560E}" type="slidenum">
              <a:rPr lang="en-US" smtClean="0"/>
              <a:pPr/>
              <a:t>‹#›</a:t>
            </a:fld>
            <a:endParaRPr lang="en-US"/>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7B2EDEB-81BF-42F3-B761-B902A31683C8}"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n-US"/>
          </a:p>
        </p:txBody>
      </p:sp>
      <p:sp>
        <p:nvSpPr>
          <p:cNvPr id="3" name="2 Marcador de texto vertical"/>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fecha"/>
          <p:cNvSpPr>
            <a:spLocks noGrp="1"/>
          </p:cNvSpPr>
          <p:nvPr>
            <p:ph type="dt" sz="half" idx="10"/>
          </p:nvPr>
        </p:nvSpPr>
        <p:spPr/>
        <p:txBody>
          <a:bodyPr/>
          <a:lstStyle/>
          <a:p>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7A11AAC7-D435-46FB-B590-A7D03FA29ED0}" type="slidenum">
              <a:rPr lang="en-US" smtClean="0"/>
              <a:pPr/>
              <a:t>‹#›</a:t>
            </a:fld>
            <a:endParaRPr lang="en-US"/>
          </a:p>
        </p:txBody>
      </p:sp>
    </p:spTree>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fecha"/>
          <p:cNvSpPr>
            <a:spLocks noGrp="1"/>
          </p:cNvSpPr>
          <p:nvPr>
            <p:ph type="dt" sz="half" idx="10"/>
          </p:nvPr>
        </p:nvSpPr>
        <p:spPr/>
        <p:txBody>
          <a:bodyPr/>
          <a:lstStyle/>
          <a:p>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7A11AAC7-D435-46FB-B590-A7D03FA29ED0}" type="slidenum">
              <a:rPr lang="en-US" smtClean="0"/>
              <a:pPr/>
              <a:t>‹#›</a:t>
            </a:fld>
            <a:endParaRPr lang="en-US"/>
          </a:p>
        </p:txBody>
      </p:sp>
    </p:spTree>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a:xfrm>
            <a:off x="685800" y="74613"/>
            <a:ext cx="7772400" cy="1470025"/>
          </a:xfrm>
        </p:spPr>
        <p:txBody>
          <a:bodyPr/>
          <a:lstStyle>
            <a:lvl1pPr algn="ctr">
              <a:defRPr/>
            </a:lvl1pPr>
          </a:lstStyle>
          <a:p>
            <a:r>
              <a:rPr lang="en-US" smtClean="0"/>
              <a:t>Click to edit Master title style</a:t>
            </a:r>
            <a:endParaRPr lang="en-US"/>
          </a:p>
        </p:txBody>
      </p:sp>
      <p:sp>
        <p:nvSpPr>
          <p:cNvPr id="22531" name="Rectangle 3"/>
          <p:cNvSpPr>
            <a:spLocks noGrp="1" noChangeArrowheads="1"/>
          </p:cNvSpPr>
          <p:nvPr>
            <p:ph type="subTitle" idx="1"/>
          </p:nvPr>
        </p:nvSpPr>
        <p:spPr>
          <a:xfrm>
            <a:off x="1371600" y="1830388"/>
            <a:ext cx="6400800" cy="1752600"/>
          </a:xfrm>
        </p:spPr>
        <p:txBody>
          <a:bodyPr/>
          <a:lstStyle>
            <a:lvl1pPr marL="0" indent="0" algn="ctr">
              <a:buFontTx/>
              <a:buNone/>
              <a:defRPr/>
            </a:lvl1pPr>
          </a:lstStyle>
          <a:p>
            <a:r>
              <a:rPr lang="en-US" smtClean="0"/>
              <a:t>Click to edit Master subtitle style</a:t>
            </a:r>
            <a:endParaRPr lang="en-US"/>
          </a:p>
        </p:txBody>
      </p:sp>
      <p:sp>
        <p:nvSpPr>
          <p:cNvPr id="22532" name="Rectangle 4"/>
          <p:cNvSpPr>
            <a:spLocks noGrp="1" noChangeArrowheads="1"/>
          </p:cNvSpPr>
          <p:nvPr>
            <p:ph type="dt" sz="half" idx="2"/>
          </p:nvPr>
        </p:nvSpPr>
        <p:spPr/>
        <p:txBody>
          <a:bodyPr/>
          <a:lstStyle>
            <a:lvl1pPr>
              <a:defRPr/>
            </a:lvl1pPr>
          </a:lstStyle>
          <a:p>
            <a:endParaRPr lang="en-US"/>
          </a:p>
        </p:txBody>
      </p:sp>
      <p:sp>
        <p:nvSpPr>
          <p:cNvPr id="22533" name="Rectangle 5"/>
          <p:cNvSpPr>
            <a:spLocks noGrp="1" noChangeArrowheads="1"/>
          </p:cNvSpPr>
          <p:nvPr>
            <p:ph type="ftr" sz="quarter" idx="3"/>
          </p:nvPr>
        </p:nvSpPr>
        <p:spPr/>
        <p:txBody>
          <a:bodyPr/>
          <a:lstStyle>
            <a:lvl1pPr>
              <a:defRPr/>
            </a:lvl1pPr>
          </a:lstStyle>
          <a:p>
            <a:endParaRPr lang="en-US"/>
          </a:p>
        </p:txBody>
      </p:sp>
      <p:sp>
        <p:nvSpPr>
          <p:cNvPr id="22534" name="Rectangle 6"/>
          <p:cNvSpPr>
            <a:spLocks noGrp="1" noChangeArrowheads="1"/>
          </p:cNvSpPr>
          <p:nvPr>
            <p:ph type="sldNum" sz="quarter" idx="4"/>
          </p:nvPr>
        </p:nvSpPr>
        <p:spPr/>
        <p:txBody>
          <a:bodyPr/>
          <a:lstStyle>
            <a:lvl1pPr>
              <a:defRPr/>
            </a:lvl1pPr>
          </a:lstStyle>
          <a:p>
            <a:fld id="{69060B23-7167-472A-81F8-97327E697A57}"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1421881-DE45-4E0E-8A3E-8F3BD1A9C473}"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80D2694-EAD3-4DA7-A773-C8D34DE617FA}"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035175" y="1600200"/>
            <a:ext cx="3454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41975" y="1600200"/>
            <a:ext cx="345598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053EB48-C355-472A-8885-CF5E2373B86A}"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8944748C-8605-4020-B245-2E653C5A32B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80D2694-EAD3-4DA7-A773-C8D34DE617FA}"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3D7EDB5-8382-459D-881A-35684C94C54E}"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2F7EA4D6-3ED3-4170-9AF2-E379F013E7B0}"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1EB2058-F538-4680-A459-61B03907F7C0}"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F75AC83-E764-4348-A6C4-097948A69C32}"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9A3D81F-52A9-4122-A98C-370E4396560E}"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32663" y="274638"/>
            <a:ext cx="17653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35175" y="274638"/>
            <a:ext cx="5145088"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7B2EDEB-81BF-42F3-B761-B902A31683C8}"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18"/>
          <p:cNvGrpSpPr>
            <a:grpSpLocks/>
          </p:cNvGrpSpPr>
          <p:nvPr/>
        </p:nvGrpSpPr>
        <p:grpSpPr bwMode="auto">
          <a:xfrm>
            <a:off x="2166938" y="563563"/>
            <a:ext cx="4800600" cy="6151562"/>
            <a:chOff x="1365" y="355"/>
            <a:chExt cx="3024" cy="3875"/>
          </a:xfrm>
        </p:grpSpPr>
        <p:sp>
          <p:nvSpPr>
            <p:cNvPr id="2050" name="Freeform 2"/>
            <p:cNvSpPr>
              <a:spLocks/>
            </p:cNvSpPr>
            <p:nvPr/>
          </p:nvSpPr>
          <p:spPr bwMode="auto">
            <a:xfrm>
              <a:off x="2835" y="586"/>
              <a:ext cx="88" cy="1121"/>
            </a:xfrm>
            <a:custGeom>
              <a:avLst/>
              <a:gdLst/>
              <a:ahLst/>
              <a:cxnLst>
                <a:cxn ang="0">
                  <a:pos x="0" y="1120"/>
                </a:cxn>
                <a:cxn ang="0">
                  <a:pos x="0" y="0"/>
                </a:cxn>
                <a:cxn ang="0">
                  <a:pos x="87" y="0"/>
                </a:cxn>
                <a:cxn ang="0">
                  <a:pos x="87" y="1085"/>
                </a:cxn>
                <a:cxn ang="0">
                  <a:pos x="0" y="1120"/>
                </a:cxn>
              </a:cxnLst>
              <a:rect l="0" t="0" r="r" b="b"/>
              <a:pathLst>
                <a:path w="88" h="1121">
                  <a:moveTo>
                    <a:pt x="0" y="1120"/>
                  </a:moveTo>
                  <a:lnTo>
                    <a:pt x="0" y="0"/>
                  </a:lnTo>
                  <a:lnTo>
                    <a:pt x="87" y="0"/>
                  </a:lnTo>
                  <a:lnTo>
                    <a:pt x="87" y="1085"/>
                  </a:lnTo>
                  <a:lnTo>
                    <a:pt x="0" y="1120"/>
                  </a:lnTo>
                </a:path>
              </a:pathLst>
            </a:custGeom>
            <a:solidFill>
              <a:schemeClr val="bg1"/>
            </a:solidFill>
            <a:ln w="9525" cap="rnd">
              <a:noFill/>
              <a:round/>
              <a:headEnd/>
              <a:tailEnd/>
            </a:ln>
            <a:effectLst/>
          </p:spPr>
          <p:txBody>
            <a:bodyPr/>
            <a:lstStyle/>
            <a:p>
              <a:endParaRPr lang="en-US"/>
            </a:p>
          </p:txBody>
        </p:sp>
        <p:sp>
          <p:nvSpPr>
            <p:cNvPr id="2051" name="Freeform 3"/>
            <p:cNvSpPr>
              <a:spLocks/>
            </p:cNvSpPr>
            <p:nvPr/>
          </p:nvSpPr>
          <p:spPr bwMode="auto">
            <a:xfrm>
              <a:off x="2834" y="1900"/>
              <a:ext cx="84" cy="363"/>
            </a:xfrm>
            <a:custGeom>
              <a:avLst/>
              <a:gdLst/>
              <a:ahLst/>
              <a:cxnLst>
                <a:cxn ang="0">
                  <a:pos x="0" y="29"/>
                </a:cxn>
                <a:cxn ang="0">
                  <a:pos x="83" y="0"/>
                </a:cxn>
                <a:cxn ang="0">
                  <a:pos x="74" y="329"/>
                </a:cxn>
                <a:cxn ang="0">
                  <a:pos x="0" y="362"/>
                </a:cxn>
                <a:cxn ang="0">
                  <a:pos x="0" y="29"/>
                </a:cxn>
              </a:cxnLst>
              <a:rect l="0" t="0" r="r" b="b"/>
              <a:pathLst>
                <a:path w="84" h="363">
                  <a:moveTo>
                    <a:pt x="0" y="29"/>
                  </a:moveTo>
                  <a:lnTo>
                    <a:pt x="83" y="0"/>
                  </a:lnTo>
                  <a:lnTo>
                    <a:pt x="74" y="329"/>
                  </a:lnTo>
                  <a:lnTo>
                    <a:pt x="0" y="362"/>
                  </a:lnTo>
                  <a:lnTo>
                    <a:pt x="0" y="29"/>
                  </a:lnTo>
                </a:path>
              </a:pathLst>
            </a:custGeom>
            <a:solidFill>
              <a:schemeClr val="bg1"/>
            </a:solidFill>
            <a:ln w="9525" cap="rnd">
              <a:noFill/>
              <a:round/>
              <a:headEnd/>
              <a:tailEnd/>
            </a:ln>
            <a:effectLst/>
          </p:spPr>
          <p:txBody>
            <a:bodyPr/>
            <a:lstStyle/>
            <a:p>
              <a:endParaRPr lang="en-US"/>
            </a:p>
          </p:txBody>
        </p:sp>
        <p:sp>
          <p:nvSpPr>
            <p:cNvPr id="2052" name="Freeform 4"/>
            <p:cNvSpPr>
              <a:spLocks/>
            </p:cNvSpPr>
            <p:nvPr/>
          </p:nvSpPr>
          <p:spPr bwMode="auto">
            <a:xfrm>
              <a:off x="2825" y="2493"/>
              <a:ext cx="84" cy="249"/>
            </a:xfrm>
            <a:custGeom>
              <a:avLst/>
              <a:gdLst/>
              <a:ahLst/>
              <a:cxnLst>
                <a:cxn ang="0">
                  <a:pos x="2" y="213"/>
                </a:cxn>
                <a:cxn ang="0">
                  <a:pos x="0" y="28"/>
                </a:cxn>
                <a:cxn ang="0">
                  <a:pos x="83" y="0"/>
                </a:cxn>
                <a:cxn ang="0">
                  <a:pos x="72" y="248"/>
                </a:cxn>
                <a:cxn ang="0">
                  <a:pos x="2" y="213"/>
                </a:cxn>
              </a:cxnLst>
              <a:rect l="0" t="0" r="r" b="b"/>
              <a:pathLst>
                <a:path w="84" h="249">
                  <a:moveTo>
                    <a:pt x="2" y="213"/>
                  </a:moveTo>
                  <a:lnTo>
                    <a:pt x="0" y="28"/>
                  </a:lnTo>
                  <a:lnTo>
                    <a:pt x="83" y="0"/>
                  </a:lnTo>
                  <a:lnTo>
                    <a:pt x="72" y="248"/>
                  </a:lnTo>
                  <a:lnTo>
                    <a:pt x="2" y="213"/>
                  </a:lnTo>
                </a:path>
              </a:pathLst>
            </a:custGeom>
            <a:solidFill>
              <a:schemeClr val="bg1"/>
            </a:solidFill>
            <a:ln w="9525" cap="rnd">
              <a:noFill/>
              <a:round/>
              <a:headEnd/>
              <a:tailEnd/>
            </a:ln>
            <a:effectLst/>
          </p:spPr>
          <p:txBody>
            <a:bodyPr/>
            <a:lstStyle/>
            <a:p>
              <a:endParaRPr lang="en-US"/>
            </a:p>
          </p:txBody>
        </p:sp>
        <p:sp>
          <p:nvSpPr>
            <p:cNvPr id="2053" name="Freeform 5"/>
            <p:cNvSpPr>
              <a:spLocks/>
            </p:cNvSpPr>
            <p:nvPr/>
          </p:nvSpPr>
          <p:spPr bwMode="auto">
            <a:xfrm>
              <a:off x="2831" y="2965"/>
              <a:ext cx="52" cy="232"/>
            </a:xfrm>
            <a:custGeom>
              <a:avLst/>
              <a:gdLst/>
              <a:ahLst/>
              <a:cxnLst>
                <a:cxn ang="0">
                  <a:pos x="13" y="204"/>
                </a:cxn>
                <a:cxn ang="0">
                  <a:pos x="0" y="0"/>
                </a:cxn>
                <a:cxn ang="0">
                  <a:pos x="51" y="26"/>
                </a:cxn>
                <a:cxn ang="0">
                  <a:pos x="47" y="231"/>
                </a:cxn>
                <a:cxn ang="0">
                  <a:pos x="13" y="204"/>
                </a:cxn>
              </a:cxnLst>
              <a:rect l="0" t="0" r="r" b="b"/>
              <a:pathLst>
                <a:path w="52" h="232">
                  <a:moveTo>
                    <a:pt x="13" y="204"/>
                  </a:moveTo>
                  <a:lnTo>
                    <a:pt x="0" y="0"/>
                  </a:lnTo>
                  <a:lnTo>
                    <a:pt x="51" y="26"/>
                  </a:lnTo>
                  <a:lnTo>
                    <a:pt x="47" y="231"/>
                  </a:lnTo>
                  <a:lnTo>
                    <a:pt x="13" y="204"/>
                  </a:lnTo>
                </a:path>
              </a:pathLst>
            </a:custGeom>
            <a:solidFill>
              <a:schemeClr val="bg1"/>
            </a:solidFill>
            <a:ln w="9525" cap="rnd">
              <a:noFill/>
              <a:round/>
              <a:headEnd/>
              <a:tailEnd/>
            </a:ln>
            <a:effectLst/>
          </p:spPr>
          <p:txBody>
            <a:bodyPr/>
            <a:lstStyle/>
            <a:p>
              <a:endParaRPr lang="en-US"/>
            </a:p>
          </p:txBody>
        </p:sp>
        <p:sp>
          <p:nvSpPr>
            <p:cNvPr id="2054" name="Freeform 6"/>
            <p:cNvSpPr>
              <a:spLocks/>
            </p:cNvSpPr>
            <p:nvPr/>
          </p:nvSpPr>
          <p:spPr bwMode="auto">
            <a:xfrm>
              <a:off x="2851" y="3354"/>
              <a:ext cx="36" cy="133"/>
            </a:xfrm>
            <a:custGeom>
              <a:avLst/>
              <a:gdLst/>
              <a:ahLst/>
              <a:cxnLst>
                <a:cxn ang="0">
                  <a:pos x="4" y="101"/>
                </a:cxn>
                <a:cxn ang="0">
                  <a:pos x="0" y="0"/>
                </a:cxn>
                <a:cxn ang="0">
                  <a:pos x="35" y="20"/>
                </a:cxn>
                <a:cxn ang="0">
                  <a:pos x="28" y="132"/>
                </a:cxn>
                <a:cxn ang="0">
                  <a:pos x="4" y="101"/>
                </a:cxn>
              </a:cxnLst>
              <a:rect l="0" t="0" r="r" b="b"/>
              <a:pathLst>
                <a:path w="36" h="133">
                  <a:moveTo>
                    <a:pt x="4" y="101"/>
                  </a:moveTo>
                  <a:lnTo>
                    <a:pt x="0" y="0"/>
                  </a:lnTo>
                  <a:lnTo>
                    <a:pt x="35" y="20"/>
                  </a:lnTo>
                  <a:lnTo>
                    <a:pt x="28" y="132"/>
                  </a:lnTo>
                  <a:lnTo>
                    <a:pt x="4" y="101"/>
                  </a:lnTo>
                </a:path>
              </a:pathLst>
            </a:custGeom>
            <a:solidFill>
              <a:schemeClr val="bg1"/>
            </a:solidFill>
            <a:ln w="9525" cap="rnd">
              <a:noFill/>
              <a:round/>
              <a:headEnd/>
              <a:tailEnd/>
            </a:ln>
            <a:effectLst/>
          </p:spPr>
          <p:txBody>
            <a:bodyPr/>
            <a:lstStyle/>
            <a:p>
              <a:endParaRPr lang="en-US"/>
            </a:p>
          </p:txBody>
        </p:sp>
        <p:sp>
          <p:nvSpPr>
            <p:cNvPr id="2055" name="Freeform 7"/>
            <p:cNvSpPr>
              <a:spLocks/>
            </p:cNvSpPr>
            <p:nvPr/>
          </p:nvSpPr>
          <p:spPr bwMode="auto">
            <a:xfrm>
              <a:off x="2851" y="3640"/>
              <a:ext cx="30" cy="590"/>
            </a:xfrm>
            <a:custGeom>
              <a:avLst/>
              <a:gdLst/>
              <a:ahLst/>
              <a:cxnLst>
                <a:cxn ang="0">
                  <a:pos x="15" y="589"/>
                </a:cxn>
                <a:cxn ang="0">
                  <a:pos x="0" y="0"/>
                </a:cxn>
                <a:cxn ang="0">
                  <a:pos x="29" y="37"/>
                </a:cxn>
                <a:cxn ang="0">
                  <a:pos x="15" y="589"/>
                </a:cxn>
              </a:cxnLst>
              <a:rect l="0" t="0" r="r" b="b"/>
              <a:pathLst>
                <a:path w="30" h="590">
                  <a:moveTo>
                    <a:pt x="15" y="589"/>
                  </a:moveTo>
                  <a:lnTo>
                    <a:pt x="0" y="0"/>
                  </a:lnTo>
                  <a:lnTo>
                    <a:pt x="29" y="37"/>
                  </a:lnTo>
                  <a:lnTo>
                    <a:pt x="15" y="589"/>
                  </a:lnTo>
                </a:path>
              </a:pathLst>
            </a:custGeom>
            <a:solidFill>
              <a:schemeClr val="bg1"/>
            </a:solidFill>
            <a:ln w="9525" cap="rnd">
              <a:noFill/>
              <a:round/>
              <a:headEnd/>
              <a:tailEnd/>
            </a:ln>
            <a:effectLst/>
          </p:spPr>
          <p:txBody>
            <a:bodyPr/>
            <a:lstStyle/>
            <a:p>
              <a:endParaRPr lang="en-US"/>
            </a:p>
          </p:txBody>
        </p:sp>
        <p:sp>
          <p:nvSpPr>
            <p:cNvPr id="2056" name="Freeform 8"/>
            <p:cNvSpPr>
              <a:spLocks/>
            </p:cNvSpPr>
            <p:nvPr/>
          </p:nvSpPr>
          <p:spPr bwMode="auto">
            <a:xfrm>
              <a:off x="2600" y="3595"/>
              <a:ext cx="233" cy="130"/>
            </a:xfrm>
            <a:custGeom>
              <a:avLst/>
              <a:gdLst/>
              <a:ahLst/>
              <a:cxnLst>
                <a:cxn ang="0">
                  <a:pos x="0" y="117"/>
                </a:cxn>
                <a:cxn ang="0">
                  <a:pos x="48" y="101"/>
                </a:cxn>
                <a:cxn ang="0">
                  <a:pos x="93" y="79"/>
                </a:cxn>
                <a:cxn ang="0">
                  <a:pos x="146" y="39"/>
                </a:cxn>
                <a:cxn ang="0">
                  <a:pos x="182" y="0"/>
                </a:cxn>
                <a:cxn ang="0">
                  <a:pos x="232" y="42"/>
                </a:cxn>
                <a:cxn ang="0">
                  <a:pos x="188" y="74"/>
                </a:cxn>
                <a:cxn ang="0">
                  <a:pos x="134" y="110"/>
                </a:cxn>
                <a:cxn ang="0">
                  <a:pos x="61" y="129"/>
                </a:cxn>
                <a:cxn ang="0">
                  <a:pos x="0" y="117"/>
                </a:cxn>
              </a:cxnLst>
              <a:rect l="0" t="0" r="r" b="b"/>
              <a:pathLst>
                <a:path w="233" h="130">
                  <a:moveTo>
                    <a:pt x="0" y="117"/>
                  </a:moveTo>
                  <a:lnTo>
                    <a:pt x="48" y="101"/>
                  </a:lnTo>
                  <a:lnTo>
                    <a:pt x="93" y="79"/>
                  </a:lnTo>
                  <a:lnTo>
                    <a:pt x="146" y="39"/>
                  </a:lnTo>
                  <a:lnTo>
                    <a:pt x="182" y="0"/>
                  </a:lnTo>
                  <a:lnTo>
                    <a:pt x="232" y="42"/>
                  </a:lnTo>
                  <a:lnTo>
                    <a:pt x="188" y="74"/>
                  </a:lnTo>
                  <a:lnTo>
                    <a:pt x="134" y="110"/>
                  </a:lnTo>
                  <a:lnTo>
                    <a:pt x="61" y="129"/>
                  </a:lnTo>
                  <a:lnTo>
                    <a:pt x="0" y="117"/>
                  </a:lnTo>
                </a:path>
              </a:pathLst>
            </a:custGeom>
            <a:solidFill>
              <a:schemeClr val="bg1"/>
            </a:solidFill>
            <a:ln w="9525" cap="rnd">
              <a:noFill/>
              <a:round/>
              <a:headEnd/>
              <a:tailEnd/>
            </a:ln>
            <a:effectLst/>
          </p:spPr>
          <p:txBody>
            <a:bodyPr/>
            <a:lstStyle/>
            <a:p>
              <a:endParaRPr lang="en-US"/>
            </a:p>
          </p:txBody>
        </p:sp>
        <p:sp>
          <p:nvSpPr>
            <p:cNvPr id="2057" name="Freeform 9"/>
            <p:cNvSpPr>
              <a:spLocks/>
            </p:cNvSpPr>
            <p:nvPr/>
          </p:nvSpPr>
          <p:spPr bwMode="auto">
            <a:xfrm>
              <a:off x="2583" y="2888"/>
              <a:ext cx="465" cy="646"/>
            </a:xfrm>
            <a:custGeom>
              <a:avLst/>
              <a:gdLst/>
              <a:ahLst/>
              <a:cxnLst>
                <a:cxn ang="0">
                  <a:pos x="359" y="645"/>
                </a:cxn>
                <a:cxn ang="0">
                  <a:pos x="405" y="616"/>
                </a:cxn>
                <a:cxn ang="0">
                  <a:pos x="447" y="580"/>
                </a:cxn>
                <a:cxn ang="0">
                  <a:pos x="460" y="552"/>
                </a:cxn>
                <a:cxn ang="0">
                  <a:pos x="464" y="515"/>
                </a:cxn>
                <a:cxn ang="0">
                  <a:pos x="451" y="468"/>
                </a:cxn>
                <a:cxn ang="0">
                  <a:pos x="424" y="424"/>
                </a:cxn>
                <a:cxn ang="0">
                  <a:pos x="380" y="385"/>
                </a:cxn>
                <a:cxn ang="0">
                  <a:pos x="168" y="259"/>
                </a:cxn>
                <a:cxn ang="0">
                  <a:pos x="133" y="235"/>
                </a:cxn>
                <a:cxn ang="0">
                  <a:pos x="111" y="208"/>
                </a:cxn>
                <a:cxn ang="0">
                  <a:pos x="104" y="166"/>
                </a:cxn>
                <a:cxn ang="0">
                  <a:pos x="117" y="124"/>
                </a:cxn>
                <a:cxn ang="0">
                  <a:pos x="155" y="95"/>
                </a:cxn>
                <a:cxn ang="0">
                  <a:pos x="222" y="52"/>
                </a:cxn>
                <a:cxn ang="0">
                  <a:pos x="124" y="0"/>
                </a:cxn>
                <a:cxn ang="0">
                  <a:pos x="55" y="41"/>
                </a:cxn>
                <a:cxn ang="0">
                  <a:pos x="27" y="70"/>
                </a:cxn>
                <a:cxn ang="0">
                  <a:pos x="2" y="123"/>
                </a:cxn>
                <a:cxn ang="0">
                  <a:pos x="0" y="189"/>
                </a:cxn>
                <a:cxn ang="0">
                  <a:pos x="29" y="257"/>
                </a:cxn>
                <a:cxn ang="0">
                  <a:pos x="78" y="300"/>
                </a:cxn>
                <a:cxn ang="0">
                  <a:pos x="311" y="442"/>
                </a:cxn>
                <a:cxn ang="0">
                  <a:pos x="358" y="474"/>
                </a:cxn>
                <a:cxn ang="0">
                  <a:pos x="375" y="516"/>
                </a:cxn>
                <a:cxn ang="0">
                  <a:pos x="375" y="550"/>
                </a:cxn>
                <a:cxn ang="0">
                  <a:pos x="308" y="608"/>
                </a:cxn>
                <a:cxn ang="0">
                  <a:pos x="359" y="645"/>
                </a:cxn>
              </a:cxnLst>
              <a:rect l="0" t="0" r="r" b="b"/>
              <a:pathLst>
                <a:path w="465" h="646">
                  <a:moveTo>
                    <a:pt x="359" y="645"/>
                  </a:moveTo>
                  <a:lnTo>
                    <a:pt x="405" y="616"/>
                  </a:lnTo>
                  <a:lnTo>
                    <a:pt x="447" y="580"/>
                  </a:lnTo>
                  <a:lnTo>
                    <a:pt x="460" y="552"/>
                  </a:lnTo>
                  <a:lnTo>
                    <a:pt x="464" y="515"/>
                  </a:lnTo>
                  <a:lnTo>
                    <a:pt x="451" y="468"/>
                  </a:lnTo>
                  <a:lnTo>
                    <a:pt x="424" y="424"/>
                  </a:lnTo>
                  <a:lnTo>
                    <a:pt x="380" y="385"/>
                  </a:lnTo>
                  <a:lnTo>
                    <a:pt x="168" y="259"/>
                  </a:lnTo>
                  <a:lnTo>
                    <a:pt x="133" y="235"/>
                  </a:lnTo>
                  <a:lnTo>
                    <a:pt x="111" y="208"/>
                  </a:lnTo>
                  <a:lnTo>
                    <a:pt x="104" y="166"/>
                  </a:lnTo>
                  <a:lnTo>
                    <a:pt x="117" y="124"/>
                  </a:lnTo>
                  <a:lnTo>
                    <a:pt x="155" y="95"/>
                  </a:lnTo>
                  <a:lnTo>
                    <a:pt x="222" y="52"/>
                  </a:lnTo>
                  <a:lnTo>
                    <a:pt x="124" y="0"/>
                  </a:lnTo>
                  <a:lnTo>
                    <a:pt x="55" y="41"/>
                  </a:lnTo>
                  <a:lnTo>
                    <a:pt x="27" y="70"/>
                  </a:lnTo>
                  <a:lnTo>
                    <a:pt x="2" y="123"/>
                  </a:lnTo>
                  <a:lnTo>
                    <a:pt x="0" y="189"/>
                  </a:lnTo>
                  <a:lnTo>
                    <a:pt x="29" y="257"/>
                  </a:lnTo>
                  <a:lnTo>
                    <a:pt x="78" y="300"/>
                  </a:lnTo>
                  <a:lnTo>
                    <a:pt x="311" y="442"/>
                  </a:lnTo>
                  <a:lnTo>
                    <a:pt x="358" y="474"/>
                  </a:lnTo>
                  <a:lnTo>
                    <a:pt x="375" y="516"/>
                  </a:lnTo>
                  <a:lnTo>
                    <a:pt x="375" y="550"/>
                  </a:lnTo>
                  <a:lnTo>
                    <a:pt x="308" y="608"/>
                  </a:lnTo>
                  <a:lnTo>
                    <a:pt x="359" y="645"/>
                  </a:lnTo>
                </a:path>
              </a:pathLst>
            </a:custGeom>
            <a:solidFill>
              <a:schemeClr val="bg1"/>
            </a:solidFill>
            <a:ln w="9525" cap="rnd">
              <a:noFill/>
              <a:round/>
              <a:headEnd/>
              <a:tailEnd/>
            </a:ln>
            <a:effectLst/>
          </p:spPr>
          <p:txBody>
            <a:bodyPr/>
            <a:lstStyle/>
            <a:p>
              <a:endParaRPr lang="en-US"/>
            </a:p>
          </p:txBody>
        </p:sp>
        <p:sp>
          <p:nvSpPr>
            <p:cNvPr id="2058" name="Freeform 10"/>
            <p:cNvSpPr>
              <a:spLocks/>
            </p:cNvSpPr>
            <p:nvPr/>
          </p:nvSpPr>
          <p:spPr bwMode="auto">
            <a:xfrm>
              <a:off x="2966" y="2396"/>
              <a:ext cx="318" cy="422"/>
            </a:xfrm>
            <a:custGeom>
              <a:avLst/>
              <a:gdLst/>
              <a:ahLst/>
              <a:cxnLst>
                <a:cxn ang="0">
                  <a:pos x="92" y="421"/>
                </a:cxn>
                <a:cxn ang="0">
                  <a:pos x="163" y="399"/>
                </a:cxn>
                <a:cxn ang="0">
                  <a:pos x="218" y="357"/>
                </a:cxn>
                <a:cxn ang="0">
                  <a:pos x="263" y="316"/>
                </a:cxn>
                <a:cxn ang="0">
                  <a:pos x="300" y="265"/>
                </a:cxn>
                <a:cxn ang="0">
                  <a:pos x="317" y="203"/>
                </a:cxn>
                <a:cxn ang="0">
                  <a:pos x="316" y="139"/>
                </a:cxn>
                <a:cxn ang="0">
                  <a:pos x="299" y="95"/>
                </a:cxn>
                <a:cxn ang="0">
                  <a:pos x="276" y="64"/>
                </a:cxn>
                <a:cxn ang="0">
                  <a:pos x="241" y="36"/>
                </a:cxn>
                <a:cxn ang="0">
                  <a:pos x="218" y="14"/>
                </a:cxn>
                <a:cxn ang="0">
                  <a:pos x="180" y="0"/>
                </a:cxn>
                <a:cxn ang="0">
                  <a:pos x="61" y="52"/>
                </a:cxn>
                <a:cxn ang="0">
                  <a:pos x="106" y="93"/>
                </a:cxn>
                <a:cxn ang="0">
                  <a:pos x="137" y="130"/>
                </a:cxn>
                <a:cxn ang="0">
                  <a:pos x="159" y="159"/>
                </a:cxn>
                <a:cxn ang="0">
                  <a:pos x="176" y="196"/>
                </a:cxn>
                <a:cxn ang="0">
                  <a:pos x="176" y="246"/>
                </a:cxn>
                <a:cxn ang="0">
                  <a:pos x="145" y="279"/>
                </a:cxn>
                <a:cxn ang="0">
                  <a:pos x="105" y="309"/>
                </a:cxn>
                <a:cxn ang="0">
                  <a:pos x="50" y="342"/>
                </a:cxn>
                <a:cxn ang="0">
                  <a:pos x="0" y="369"/>
                </a:cxn>
                <a:cxn ang="0">
                  <a:pos x="92" y="421"/>
                </a:cxn>
              </a:cxnLst>
              <a:rect l="0" t="0" r="r" b="b"/>
              <a:pathLst>
                <a:path w="318" h="422">
                  <a:moveTo>
                    <a:pt x="92" y="421"/>
                  </a:moveTo>
                  <a:lnTo>
                    <a:pt x="163" y="399"/>
                  </a:lnTo>
                  <a:lnTo>
                    <a:pt x="218" y="357"/>
                  </a:lnTo>
                  <a:lnTo>
                    <a:pt x="263" y="316"/>
                  </a:lnTo>
                  <a:lnTo>
                    <a:pt x="300" y="265"/>
                  </a:lnTo>
                  <a:lnTo>
                    <a:pt x="317" y="203"/>
                  </a:lnTo>
                  <a:lnTo>
                    <a:pt x="316" y="139"/>
                  </a:lnTo>
                  <a:lnTo>
                    <a:pt x="299" y="95"/>
                  </a:lnTo>
                  <a:lnTo>
                    <a:pt x="276" y="64"/>
                  </a:lnTo>
                  <a:lnTo>
                    <a:pt x="241" y="36"/>
                  </a:lnTo>
                  <a:lnTo>
                    <a:pt x="218" y="14"/>
                  </a:lnTo>
                  <a:lnTo>
                    <a:pt x="180" y="0"/>
                  </a:lnTo>
                  <a:lnTo>
                    <a:pt x="61" y="52"/>
                  </a:lnTo>
                  <a:lnTo>
                    <a:pt x="106" y="93"/>
                  </a:lnTo>
                  <a:lnTo>
                    <a:pt x="137" y="130"/>
                  </a:lnTo>
                  <a:lnTo>
                    <a:pt x="159" y="159"/>
                  </a:lnTo>
                  <a:lnTo>
                    <a:pt x="176" y="196"/>
                  </a:lnTo>
                  <a:lnTo>
                    <a:pt x="176" y="246"/>
                  </a:lnTo>
                  <a:lnTo>
                    <a:pt x="145" y="279"/>
                  </a:lnTo>
                  <a:lnTo>
                    <a:pt x="105" y="309"/>
                  </a:lnTo>
                  <a:lnTo>
                    <a:pt x="50" y="342"/>
                  </a:lnTo>
                  <a:lnTo>
                    <a:pt x="0" y="369"/>
                  </a:lnTo>
                  <a:lnTo>
                    <a:pt x="92" y="421"/>
                  </a:lnTo>
                </a:path>
              </a:pathLst>
            </a:custGeom>
            <a:solidFill>
              <a:schemeClr val="bg1"/>
            </a:solidFill>
            <a:ln w="9525" cap="rnd">
              <a:noFill/>
              <a:round/>
              <a:headEnd/>
              <a:tailEnd/>
            </a:ln>
            <a:effectLst/>
          </p:spPr>
          <p:txBody>
            <a:bodyPr/>
            <a:lstStyle/>
            <a:p>
              <a:endParaRPr lang="en-US"/>
            </a:p>
          </p:txBody>
        </p:sp>
        <p:sp>
          <p:nvSpPr>
            <p:cNvPr id="2059" name="Freeform 11"/>
            <p:cNvSpPr>
              <a:spLocks/>
            </p:cNvSpPr>
            <p:nvPr/>
          </p:nvSpPr>
          <p:spPr bwMode="auto">
            <a:xfrm>
              <a:off x="2308" y="1190"/>
              <a:ext cx="1404" cy="1153"/>
            </a:xfrm>
            <a:custGeom>
              <a:avLst/>
              <a:gdLst/>
              <a:ahLst/>
              <a:cxnLst>
                <a:cxn ang="0">
                  <a:pos x="466" y="1084"/>
                </a:cxn>
                <a:cxn ang="0">
                  <a:pos x="370" y="1066"/>
                </a:cxn>
                <a:cxn ang="0">
                  <a:pos x="299" y="1035"/>
                </a:cxn>
                <a:cxn ang="0">
                  <a:pos x="257" y="1002"/>
                </a:cxn>
                <a:cxn ang="0">
                  <a:pos x="220" y="956"/>
                </a:cxn>
                <a:cxn ang="0">
                  <a:pos x="209" y="914"/>
                </a:cxn>
                <a:cxn ang="0">
                  <a:pos x="215" y="873"/>
                </a:cxn>
                <a:cxn ang="0">
                  <a:pos x="231" y="836"/>
                </a:cxn>
                <a:cxn ang="0">
                  <a:pos x="273" y="798"/>
                </a:cxn>
                <a:cxn ang="0">
                  <a:pos x="330" y="774"/>
                </a:cxn>
                <a:cxn ang="0">
                  <a:pos x="400" y="748"/>
                </a:cxn>
                <a:cxn ang="0">
                  <a:pos x="1110" y="499"/>
                </a:cxn>
                <a:cxn ang="0">
                  <a:pos x="1207" y="451"/>
                </a:cxn>
                <a:cxn ang="0">
                  <a:pos x="1289" y="398"/>
                </a:cxn>
                <a:cxn ang="0">
                  <a:pos x="1344" y="356"/>
                </a:cxn>
                <a:cxn ang="0">
                  <a:pos x="1381" y="310"/>
                </a:cxn>
                <a:cxn ang="0">
                  <a:pos x="1403" y="249"/>
                </a:cxn>
                <a:cxn ang="0">
                  <a:pos x="1401" y="185"/>
                </a:cxn>
                <a:cxn ang="0">
                  <a:pos x="1386" y="136"/>
                </a:cxn>
                <a:cxn ang="0">
                  <a:pos x="1370" y="90"/>
                </a:cxn>
                <a:cxn ang="0">
                  <a:pos x="1335" y="55"/>
                </a:cxn>
                <a:cxn ang="0">
                  <a:pos x="1280" y="18"/>
                </a:cxn>
                <a:cxn ang="0">
                  <a:pos x="1214" y="0"/>
                </a:cxn>
                <a:cxn ang="0">
                  <a:pos x="1172" y="4"/>
                </a:cxn>
                <a:cxn ang="0">
                  <a:pos x="1111" y="7"/>
                </a:cxn>
                <a:cxn ang="0">
                  <a:pos x="1053" y="20"/>
                </a:cxn>
                <a:cxn ang="0">
                  <a:pos x="989" y="46"/>
                </a:cxn>
                <a:cxn ang="0">
                  <a:pos x="939" y="79"/>
                </a:cxn>
                <a:cxn ang="0">
                  <a:pos x="899" y="106"/>
                </a:cxn>
                <a:cxn ang="0">
                  <a:pos x="878" y="149"/>
                </a:cxn>
                <a:cxn ang="0">
                  <a:pos x="897" y="187"/>
                </a:cxn>
                <a:cxn ang="0">
                  <a:pos x="939" y="183"/>
                </a:cxn>
                <a:cxn ang="0">
                  <a:pos x="987" y="171"/>
                </a:cxn>
                <a:cxn ang="0">
                  <a:pos x="1033" y="158"/>
                </a:cxn>
                <a:cxn ang="0">
                  <a:pos x="1069" y="150"/>
                </a:cxn>
                <a:cxn ang="0">
                  <a:pos x="1111" y="150"/>
                </a:cxn>
                <a:cxn ang="0">
                  <a:pos x="1154" y="163"/>
                </a:cxn>
                <a:cxn ang="0">
                  <a:pos x="1183" y="204"/>
                </a:cxn>
                <a:cxn ang="0">
                  <a:pos x="1179" y="248"/>
                </a:cxn>
                <a:cxn ang="0">
                  <a:pos x="1157" y="286"/>
                </a:cxn>
                <a:cxn ang="0">
                  <a:pos x="1121" y="323"/>
                </a:cxn>
                <a:cxn ang="0">
                  <a:pos x="1047" y="361"/>
                </a:cxn>
                <a:cxn ang="0">
                  <a:pos x="908" y="415"/>
                </a:cxn>
                <a:cxn ang="0">
                  <a:pos x="194" y="675"/>
                </a:cxn>
                <a:cxn ang="0">
                  <a:pos x="123" y="715"/>
                </a:cxn>
                <a:cxn ang="0">
                  <a:pos x="68" y="763"/>
                </a:cxn>
                <a:cxn ang="0">
                  <a:pos x="29" y="809"/>
                </a:cxn>
                <a:cxn ang="0">
                  <a:pos x="6" y="858"/>
                </a:cxn>
                <a:cxn ang="0">
                  <a:pos x="0" y="912"/>
                </a:cxn>
                <a:cxn ang="0">
                  <a:pos x="8" y="952"/>
                </a:cxn>
                <a:cxn ang="0">
                  <a:pos x="22" y="992"/>
                </a:cxn>
                <a:cxn ang="0">
                  <a:pos x="59" y="1036"/>
                </a:cxn>
                <a:cxn ang="0">
                  <a:pos x="127" y="1095"/>
                </a:cxn>
                <a:cxn ang="0">
                  <a:pos x="198" y="1135"/>
                </a:cxn>
                <a:cxn ang="0">
                  <a:pos x="273" y="1152"/>
                </a:cxn>
                <a:cxn ang="0">
                  <a:pos x="466" y="1084"/>
                </a:cxn>
              </a:cxnLst>
              <a:rect l="0" t="0" r="r" b="b"/>
              <a:pathLst>
                <a:path w="1404" h="1153">
                  <a:moveTo>
                    <a:pt x="466" y="1084"/>
                  </a:moveTo>
                  <a:lnTo>
                    <a:pt x="370" y="1066"/>
                  </a:lnTo>
                  <a:lnTo>
                    <a:pt x="299" y="1035"/>
                  </a:lnTo>
                  <a:lnTo>
                    <a:pt x="257" y="1002"/>
                  </a:lnTo>
                  <a:lnTo>
                    <a:pt x="220" y="956"/>
                  </a:lnTo>
                  <a:lnTo>
                    <a:pt x="209" y="914"/>
                  </a:lnTo>
                  <a:lnTo>
                    <a:pt x="215" y="873"/>
                  </a:lnTo>
                  <a:lnTo>
                    <a:pt x="231" y="836"/>
                  </a:lnTo>
                  <a:lnTo>
                    <a:pt x="273" y="798"/>
                  </a:lnTo>
                  <a:lnTo>
                    <a:pt x="330" y="774"/>
                  </a:lnTo>
                  <a:lnTo>
                    <a:pt x="400" y="748"/>
                  </a:lnTo>
                  <a:lnTo>
                    <a:pt x="1110" y="499"/>
                  </a:lnTo>
                  <a:lnTo>
                    <a:pt x="1207" y="451"/>
                  </a:lnTo>
                  <a:lnTo>
                    <a:pt x="1289" y="398"/>
                  </a:lnTo>
                  <a:lnTo>
                    <a:pt x="1344" y="356"/>
                  </a:lnTo>
                  <a:lnTo>
                    <a:pt x="1381" y="310"/>
                  </a:lnTo>
                  <a:lnTo>
                    <a:pt x="1403" y="249"/>
                  </a:lnTo>
                  <a:lnTo>
                    <a:pt x="1401" y="185"/>
                  </a:lnTo>
                  <a:lnTo>
                    <a:pt x="1386" y="136"/>
                  </a:lnTo>
                  <a:lnTo>
                    <a:pt x="1370" y="90"/>
                  </a:lnTo>
                  <a:lnTo>
                    <a:pt x="1335" y="55"/>
                  </a:lnTo>
                  <a:lnTo>
                    <a:pt x="1280" y="18"/>
                  </a:lnTo>
                  <a:lnTo>
                    <a:pt x="1214" y="0"/>
                  </a:lnTo>
                  <a:lnTo>
                    <a:pt x="1172" y="4"/>
                  </a:lnTo>
                  <a:lnTo>
                    <a:pt x="1111" y="7"/>
                  </a:lnTo>
                  <a:lnTo>
                    <a:pt x="1053" y="20"/>
                  </a:lnTo>
                  <a:lnTo>
                    <a:pt x="989" y="46"/>
                  </a:lnTo>
                  <a:lnTo>
                    <a:pt x="939" y="79"/>
                  </a:lnTo>
                  <a:lnTo>
                    <a:pt x="899" y="106"/>
                  </a:lnTo>
                  <a:lnTo>
                    <a:pt x="878" y="149"/>
                  </a:lnTo>
                  <a:lnTo>
                    <a:pt x="897" y="187"/>
                  </a:lnTo>
                  <a:lnTo>
                    <a:pt x="939" y="183"/>
                  </a:lnTo>
                  <a:lnTo>
                    <a:pt x="987" y="171"/>
                  </a:lnTo>
                  <a:lnTo>
                    <a:pt x="1033" y="158"/>
                  </a:lnTo>
                  <a:lnTo>
                    <a:pt x="1069" y="150"/>
                  </a:lnTo>
                  <a:lnTo>
                    <a:pt x="1111" y="150"/>
                  </a:lnTo>
                  <a:lnTo>
                    <a:pt x="1154" y="163"/>
                  </a:lnTo>
                  <a:lnTo>
                    <a:pt x="1183" y="204"/>
                  </a:lnTo>
                  <a:lnTo>
                    <a:pt x="1179" y="248"/>
                  </a:lnTo>
                  <a:lnTo>
                    <a:pt x="1157" y="286"/>
                  </a:lnTo>
                  <a:lnTo>
                    <a:pt x="1121" y="323"/>
                  </a:lnTo>
                  <a:lnTo>
                    <a:pt x="1047" y="361"/>
                  </a:lnTo>
                  <a:lnTo>
                    <a:pt x="908" y="415"/>
                  </a:lnTo>
                  <a:lnTo>
                    <a:pt x="194" y="675"/>
                  </a:lnTo>
                  <a:lnTo>
                    <a:pt x="123" y="715"/>
                  </a:lnTo>
                  <a:lnTo>
                    <a:pt x="68" y="763"/>
                  </a:lnTo>
                  <a:lnTo>
                    <a:pt x="29" y="809"/>
                  </a:lnTo>
                  <a:lnTo>
                    <a:pt x="6" y="858"/>
                  </a:lnTo>
                  <a:lnTo>
                    <a:pt x="0" y="912"/>
                  </a:lnTo>
                  <a:lnTo>
                    <a:pt x="8" y="952"/>
                  </a:lnTo>
                  <a:lnTo>
                    <a:pt x="22" y="992"/>
                  </a:lnTo>
                  <a:lnTo>
                    <a:pt x="59" y="1036"/>
                  </a:lnTo>
                  <a:lnTo>
                    <a:pt x="127" y="1095"/>
                  </a:lnTo>
                  <a:lnTo>
                    <a:pt x="198" y="1135"/>
                  </a:lnTo>
                  <a:lnTo>
                    <a:pt x="273" y="1152"/>
                  </a:lnTo>
                  <a:lnTo>
                    <a:pt x="466" y="1084"/>
                  </a:lnTo>
                </a:path>
              </a:pathLst>
            </a:custGeom>
            <a:solidFill>
              <a:schemeClr val="bg1"/>
            </a:solidFill>
            <a:ln w="9525" cap="rnd">
              <a:noFill/>
              <a:round/>
              <a:headEnd/>
              <a:tailEnd/>
            </a:ln>
            <a:effectLst/>
          </p:spPr>
          <p:txBody>
            <a:bodyPr/>
            <a:lstStyle/>
            <a:p>
              <a:endParaRPr lang="en-US"/>
            </a:p>
          </p:txBody>
        </p:sp>
        <p:sp>
          <p:nvSpPr>
            <p:cNvPr id="2060" name="Freeform 12"/>
            <p:cNvSpPr>
              <a:spLocks/>
            </p:cNvSpPr>
            <p:nvPr/>
          </p:nvSpPr>
          <p:spPr bwMode="auto">
            <a:xfrm>
              <a:off x="2711" y="3280"/>
              <a:ext cx="368" cy="422"/>
            </a:xfrm>
            <a:custGeom>
              <a:avLst/>
              <a:gdLst/>
              <a:ahLst/>
              <a:cxnLst>
                <a:cxn ang="0">
                  <a:pos x="367" y="421"/>
                </a:cxn>
                <a:cxn ang="0">
                  <a:pos x="171" y="340"/>
                </a:cxn>
                <a:cxn ang="0">
                  <a:pos x="117" y="304"/>
                </a:cxn>
                <a:cxn ang="0">
                  <a:pos x="73" y="265"/>
                </a:cxn>
                <a:cxn ang="0">
                  <a:pos x="31" y="219"/>
                </a:cxn>
                <a:cxn ang="0">
                  <a:pos x="9" y="179"/>
                </a:cxn>
                <a:cxn ang="0">
                  <a:pos x="0" y="137"/>
                </a:cxn>
                <a:cxn ang="0">
                  <a:pos x="2" y="95"/>
                </a:cxn>
                <a:cxn ang="0">
                  <a:pos x="19" y="51"/>
                </a:cxn>
                <a:cxn ang="0">
                  <a:pos x="44" y="0"/>
                </a:cxn>
                <a:cxn ang="0">
                  <a:pos x="120" y="52"/>
                </a:cxn>
                <a:cxn ang="0">
                  <a:pos x="95" y="98"/>
                </a:cxn>
                <a:cxn ang="0">
                  <a:pos x="95" y="143"/>
                </a:cxn>
                <a:cxn ang="0">
                  <a:pos x="122" y="191"/>
                </a:cxn>
                <a:cxn ang="0">
                  <a:pos x="162" y="235"/>
                </a:cxn>
                <a:cxn ang="0">
                  <a:pos x="223" y="284"/>
                </a:cxn>
                <a:cxn ang="0">
                  <a:pos x="290" y="317"/>
                </a:cxn>
                <a:cxn ang="0">
                  <a:pos x="332" y="351"/>
                </a:cxn>
                <a:cxn ang="0">
                  <a:pos x="351" y="378"/>
                </a:cxn>
                <a:cxn ang="0">
                  <a:pos x="367" y="421"/>
                </a:cxn>
              </a:cxnLst>
              <a:rect l="0" t="0" r="r" b="b"/>
              <a:pathLst>
                <a:path w="368" h="422">
                  <a:moveTo>
                    <a:pt x="367" y="421"/>
                  </a:moveTo>
                  <a:lnTo>
                    <a:pt x="171" y="340"/>
                  </a:lnTo>
                  <a:lnTo>
                    <a:pt x="117" y="304"/>
                  </a:lnTo>
                  <a:lnTo>
                    <a:pt x="73" y="265"/>
                  </a:lnTo>
                  <a:lnTo>
                    <a:pt x="31" y="219"/>
                  </a:lnTo>
                  <a:lnTo>
                    <a:pt x="9" y="179"/>
                  </a:lnTo>
                  <a:lnTo>
                    <a:pt x="0" y="137"/>
                  </a:lnTo>
                  <a:lnTo>
                    <a:pt x="2" y="95"/>
                  </a:lnTo>
                  <a:lnTo>
                    <a:pt x="19" y="51"/>
                  </a:lnTo>
                  <a:lnTo>
                    <a:pt x="44" y="0"/>
                  </a:lnTo>
                  <a:lnTo>
                    <a:pt x="120" y="52"/>
                  </a:lnTo>
                  <a:lnTo>
                    <a:pt x="95" y="98"/>
                  </a:lnTo>
                  <a:lnTo>
                    <a:pt x="95" y="143"/>
                  </a:lnTo>
                  <a:lnTo>
                    <a:pt x="122" y="191"/>
                  </a:lnTo>
                  <a:lnTo>
                    <a:pt x="162" y="235"/>
                  </a:lnTo>
                  <a:lnTo>
                    <a:pt x="223" y="284"/>
                  </a:lnTo>
                  <a:lnTo>
                    <a:pt x="290" y="317"/>
                  </a:lnTo>
                  <a:lnTo>
                    <a:pt x="332" y="351"/>
                  </a:lnTo>
                  <a:lnTo>
                    <a:pt x="351" y="378"/>
                  </a:lnTo>
                  <a:lnTo>
                    <a:pt x="367" y="421"/>
                  </a:lnTo>
                </a:path>
              </a:pathLst>
            </a:custGeom>
            <a:solidFill>
              <a:schemeClr val="bg1"/>
            </a:solidFill>
            <a:ln w="9525" cap="rnd">
              <a:noFill/>
              <a:round/>
              <a:headEnd/>
              <a:tailEnd/>
            </a:ln>
            <a:effectLst/>
          </p:spPr>
          <p:txBody>
            <a:bodyPr/>
            <a:lstStyle/>
            <a:p>
              <a:endParaRPr lang="en-US"/>
            </a:p>
          </p:txBody>
        </p:sp>
        <p:sp>
          <p:nvSpPr>
            <p:cNvPr id="2061" name="Freeform 13"/>
            <p:cNvSpPr>
              <a:spLocks/>
            </p:cNvSpPr>
            <p:nvPr/>
          </p:nvSpPr>
          <p:spPr bwMode="auto">
            <a:xfrm>
              <a:off x="2432" y="1792"/>
              <a:ext cx="989" cy="1439"/>
            </a:xfrm>
            <a:custGeom>
              <a:avLst/>
              <a:gdLst/>
              <a:ahLst/>
              <a:cxnLst>
                <a:cxn ang="0">
                  <a:pos x="525" y="1438"/>
                </a:cxn>
                <a:cxn ang="0">
                  <a:pos x="582" y="1409"/>
                </a:cxn>
                <a:cxn ang="0">
                  <a:pos x="647" y="1355"/>
                </a:cxn>
                <a:cxn ang="0">
                  <a:pos x="670" y="1304"/>
                </a:cxn>
                <a:cxn ang="0">
                  <a:pos x="686" y="1255"/>
                </a:cxn>
                <a:cxn ang="0">
                  <a:pos x="677" y="1198"/>
                </a:cxn>
                <a:cxn ang="0">
                  <a:pos x="637" y="1125"/>
                </a:cxn>
                <a:cxn ang="0">
                  <a:pos x="609" y="1092"/>
                </a:cxn>
                <a:cxn ang="0">
                  <a:pos x="569" y="1063"/>
                </a:cxn>
                <a:cxn ang="0">
                  <a:pos x="259" y="905"/>
                </a:cxn>
                <a:cxn ang="0">
                  <a:pos x="201" y="863"/>
                </a:cxn>
                <a:cxn ang="0">
                  <a:pos x="177" y="843"/>
                </a:cxn>
                <a:cxn ang="0">
                  <a:pos x="160" y="800"/>
                </a:cxn>
                <a:cxn ang="0">
                  <a:pos x="171" y="766"/>
                </a:cxn>
                <a:cxn ang="0">
                  <a:pos x="215" y="738"/>
                </a:cxn>
                <a:cxn ang="0">
                  <a:pos x="294" y="709"/>
                </a:cxn>
                <a:cxn ang="0">
                  <a:pos x="780" y="521"/>
                </a:cxn>
                <a:cxn ang="0">
                  <a:pos x="856" y="471"/>
                </a:cxn>
                <a:cxn ang="0">
                  <a:pos x="918" y="417"/>
                </a:cxn>
                <a:cxn ang="0">
                  <a:pos x="953" y="379"/>
                </a:cxn>
                <a:cxn ang="0">
                  <a:pos x="984" y="334"/>
                </a:cxn>
                <a:cxn ang="0">
                  <a:pos x="988" y="274"/>
                </a:cxn>
                <a:cxn ang="0">
                  <a:pos x="972" y="214"/>
                </a:cxn>
                <a:cxn ang="0">
                  <a:pos x="953" y="167"/>
                </a:cxn>
                <a:cxn ang="0">
                  <a:pos x="920" y="126"/>
                </a:cxn>
                <a:cxn ang="0">
                  <a:pos x="875" y="85"/>
                </a:cxn>
                <a:cxn ang="0">
                  <a:pos x="828" y="50"/>
                </a:cxn>
                <a:cxn ang="0">
                  <a:pos x="803" y="29"/>
                </a:cxn>
                <a:cxn ang="0">
                  <a:pos x="756" y="0"/>
                </a:cxn>
                <a:cxn ang="0">
                  <a:pos x="588" y="61"/>
                </a:cxn>
                <a:cxn ang="0">
                  <a:pos x="649" y="104"/>
                </a:cxn>
                <a:cxn ang="0">
                  <a:pos x="694" y="145"/>
                </a:cxn>
                <a:cxn ang="0">
                  <a:pos x="739" y="182"/>
                </a:cxn>
                <a:cxn ang="0">
                  <a:pos x="780" y="223"/>
                </a:cxn>
                <a:cxn ang="0">
                  <a:pos x="803" y="272"/>
                </a:cxn>
                <a:cxn ang="0">
                  <a:pos x="787" y="323"/>
                </a:cxn>
                <a:cxn ang="0">
                  <a:pos x="729" y="369"/>
                </a:cxn>
                <a:cxn ang="0">
                  <a:pos x="639" y="413"/>
                </a:cxn>
                <a:cxn ang="0">
                  <a:pos x="212" y="589"/>
                </a:cxn>
                <a:cxn ang="0">
                  <a:pos x="160" y="608"/>
                </a:cxn>
                <a:cxn ang="0">
                  <a:pos x="88" y="653"/>
                </a:cxn>
                <a:cxn ang="0">
                  <a:pos x="43" y="698"/>
                </a:cxn>
                <a:cxn ang="0">
                  <a:pos x="9" y="755"/>
                </a:cxn>
                <a:cxn ang="0">
                  <a:pos x="0" y="820"/>
                </a:cxn>
                <a:cxn ang="0">
                  <a:pos x="10" y="872"/>
                </a:cxn>
                <a:cxn ang="0">
                  <a:pos x="40" y="914"/>
                </a:cxn>
                <a:cxn ang="0">
                  <a:pos x="84" y="949"/>
                </a:cxn>
                <a:cxn ang="0">
                  <a:pos x="159" y="999"/>
                </a:cxn>
                <a:cxn ang="0">
                  <a:pos x="487" y="1164"/>
                </a:cxn>
                <a:cxn ang="0">
                  <a:pos x="530" y="1197"/>
                </a:cxn>
                <a:cxn ang="0">
                  <a:pos x="569" y="1236"/>
                </a:cxn>
                <a:cxn ang="0">
                  <a:pos x="557" y="1292"/>
                </a:cxn>
                <a:cxn ang="0">
                  <a:pos x="502" y="1354"/>
                </a:cxn>
                <a:cxn ang="0">
                  <a:pos x="434" y="1394"/>
                </a:cxn>
                <a:cxn ang="0">
                  <a:pos x="525" y="1438"/>
                </a:cxn>
              </a:cxnLst>
              <a:rect l="0" t="0" r="r" b="b"/>
              <a:pathLst>
                <a:path w="989" h="1439">
                  <a:moveTo>
                    <a:pt x="525" y="1438"/>
                  </a:moveTo>
                  <a:lnTo>
                    <a:pt x="582" y="1409"/>
                  </a:lnTo>
                  <a:lnTo>
                    <a:pt x="647" y="1355"/>
                  </a:lnTo>
                  <a:lnTo>
                    <a:pt x="670" y="1304"/>
                  </a:lnTo>
                  <a:lnTo>
                    <a:pt x="686" y="1255"/>
                  </a:lnTo>
                  <a:lnTo>
                    <a:pt x="677" y="1198"/>
                  </a:lnTo>
                  <a:lnTo>
                    <a:pt x="637" y="1125"/>
                  </a:lnTo>
                  <a:lnTo>
                    <a:pt x="609" y="1092"/>
                  </a:lnTo>
                  <a:lnTo>
                    <a:pt x="569" y="1063"/>
                  </a:lnTo>
                  <a:lnTo>
                    <a:pt x="259" y="905"/>
                  </a:lnTo>
                  <a:lnTo>
                    <a:pt x="201" y="863"/>
                  </a:lnTo>
                  <a:lnTo>
                    <a:pt x="177" y="843"/>
                  </a:lnTo>
                  <a:lnTo>
                    <a:pt x="160" y="800"/>
                  </a:lnTo>
                  <a:lnTo>
                    <a:pt x="171" y="766"/>
                  </a:lnTo>
                  <a:lnTo>
                    <a:pt x="215" y="738"/>
                  </a:lnTo>
                  <a:lnTo>
                    <a:pt x="294" y="709"/>
                  </a:lnTo>
                  <a:lnTo>
                    <a:pt x="780" y="521"/>
                  </a:lnTo>
                  <a:lnTo>
                    <a:pt x="856" y="471"/>
                  </a:lnTo>
                  <a:lnTo>
                    <a:pt x="918" y="417"/>
                  </a:lnTo>
                  <a:lnTo>
                    <a:pt x="953" y="379"/>
                  </a:lnTo>
                  <a:lnTo>
                    <a:pt x="984" y="334"/>
                  </a:lnTo>
                  <a:lnTo>
                    <a:pt x="988" y="274"/>
                  </a:lnTo>
                  <a:lnTo>
                    <a:pt x="972" y="214"/>
                  </a:lnTo>
                  <a:lnTo>
                    <a:pt x="953" y="167"/>
                  </a:lnTo>
                  <a:lnTo>
                    <a:pt x="920" y="126"/>
                  </a:lnTo>
                  <a:lnTo>
                    <a:pt x="875" y="85"/>
                  </a:lnTo>
                  <a:lnTo>
                    <a:pt x="828" y="50"/>
                  </a:lnTo>
                  <a:lnTo>
                    <a:pt x="803" y="29"/>
                  </a:lnTo>
                  <a:lnTo>
                    <a:pt x="756" y="0"/>
                  </a:lnTo>
                  <a:lnTo>
                    <a:pt x="588" y="61"/>
                  </a:lnTo>
                  <a:lnTo>
                    <a:pt x="649" y="104"/>
                  </a:lnTo>
                  <a:lnTo>
                    <a:pt x="694" y="145"/>
                  </a:lnTo>
                  <a:lnTo>
                    <a:pt x="739" y="182"/>
                  </a:lnTo>
                  <a:lnTo>
                    <a:pt x="780" y="223"/>
                  </a:lnTo>
                  <a:lnTo>
                    <a:pt x="803" y="272"/>
                  </a:lnTo>
                  <a:lnTo>
                    <a:pt x="787" y="323"/>
                  </a:lnTo>
                  <a:lnTo>
                    <a:pt x="729" y="369"/>
                  </a:lnTo>
                  <a:lnTo>
                    <a:pt x="639" y="413"/>
                  </a:lnTo>
                  <a:lnTo>
                    <a:pt x="212" y="589"/>
                  </a:lnTo>
                  <a:lnTo>
                    <a:pt x="160" y="608"/>
                  </a:lnTo>
                  <a:lnTo>
                    <a:pt x="88" y="653"/>
                  </a:lnTo>
                  <a:lnTo>
                    <a:pt x="43" y="698"/>
                  </a:lnTo>
                  <a:lnTo>
                    <a:pt x="9" y="755"/>
                  </a:lnTo>
                  <a:lnTo>
                    <a:pt x="0" y="820"/>
                  </a:lnTo>
                  <a:lnTo>
                    <a:pt x="10" y="872"/>
                  </a:lnTo>
                  <a:lnTo>
                    <a:pt x="40" y="914"/>
                  </a:lnTo>
                  <a:lnTo>
                    <a:pt x="84" y="949"/>
                  </a:lnTo>
                  <a:lnTo>
                    <a:pt x="159" y="999"/>
                  </a:lnTo>
                  <a:lnTo>
                    <a:pt x="487" y="1164"/>
                  </a:lnTo>
                  <a:lnTo>
                    <a:pt x="530" y="1197"/>
                  </a:lnTo>
                  <a:lnTo>
                    <a:pt x="569" y="1236"/>
                  </a:lnTo>
                  <a:lnTo>
                    <a:pt x="557" y="1292"/>
                  </a:lnTo>
                  <a:lnTo>
                    <a:pt x="502" y="1354"/>
                  </a:lnTo>
                  <a:lnTo>
                    <a:pt x="434" y="1394"/>
                  </a:lnTo>
                  <a:lnTo>
                    <a:pt x="525" y="1438"/>
                  </a:lnTo>
                </a:path>
              </a:pathLst>
            </a:custGeom>
            <a:solidFill>
              <a:schemeClr val="bg1"/>
            </a:solidFill>
            <a:ln w="9525" cap="rnd">
              <a:noFill/>
              <a:round/>
              <a:headEnd/>
              <a:tailEnd/>
            </a:ln>
            <a:effectLst/>
          </p:spPr>
          <p:txBody>
            <a:bodyPr/>
            <a:lstStyle/>
            <a:p>
              <a:endParaRPr lang="en-US"/>
            </a:p>
          </p:txBody>
        </p:sp>
        <p:sp>
          <p:nvSpPr>
            <p:cNvPr id="2062" name="Freeform 14"/>
            <p:cNvSpPr>
              <a:spLocks/>
            </p:cNvSpPr>
            <p:nvPr/>
          </p:nvSpPr>
          <p:spPr bwMode="auto">
            <a:xfrm>
              <a:off x="2100" y="1162"/>
              <a:ext cx="669" cy="582"/>
            </a:xfrm>
            <a:custGeom>
              <a:avLst/>
              <a:gdLst/>
              <a:ahLst/>
              <a:cxnLst>
                <a:cxn ang="0">
                  <a:pos x="668" y="553"/>
                </a:cxn>
                <a:cxn ang="0">
                  <a:pos x="668" y="450"/>
                </a:cxn>
                <a:cxn ang="0">
                  <a:pos x="562" y="435"/>
                </a:cxn>
                <a:cxn ang="0">
                  <a:pos x="448" y="420"/>
                </a:cxn>
                <a:cxn ang="0">
                  <a:pos x="367" y="400"/>
                </a:cxn>
                <a:cxn ang="0">
                  <a:pos x="314" y="378"/>
                </a:cxn>
                <a:cxn ang="0">
                  <a:pos x="257" y="349"/>
                </a:cxn>
                <a:cxn ang="0">
                  <a:pos x="220" y="314"/>
                </a:cxn>
                <a:cxn ang="0">
                  <a:pos x="193" y="274"/>
                </a:cxn>
                <a:cxn ang="0">
                  <a:pos x="180" y="231"/>
                </a:cxn>
                <a:cxn ang="0">
                  <a:pos x="180" y="189"/>
                </a:cxn>
                <a:cxn ang="0">
                  <a:pos x="193" y="165"/>
                </a:cxn>
                <a:cxn ang="0">
                  <a:pos x="209" y="143"/>
                </a:cxn>
                <a:cxn ang="0">
                  <a:pos x="255" y="127"/>
                </a:cxn>
                <a:cxn ang="0">
                  <a:pos x="297" y="127"/>
                </a:cxn>
                <a:cxn ang="0">
                  <a:pos x="345" y="141"/>
                </a:cxn>
                <a:cxn ang="0">
                  <a:pos x="396" y="156"/>
                </a:cxn>
                <a:cxn ang="0">
                  <a:pos x="448" y="163"/>
                </a:cxn>
                <a:cxn ang="0">
                  <a:pos x="477" y="125"/>
                </a:cxn>
                <a:cxn ang="0">
                  <a:pos x="464" y="86"/>
                </a:cxn>
                <a:cxn ang="0">
                  <a:pos x="415" y="42"/>
                </a:cxn>
                <a:cxn ang="0">
                  <a:pos x="363" y="18"/>
                </a:cxn>
                <a:cxn ang="0">
                  <a:pos x="319" y="7"/>
                </a:cxn>
                <a:cxn ang="0">
                  <a:pos x="273" y="2"/>
                </a:cxn>
                <a:cxn ang="0">
                  <a:pos x="222" y="0"/>
                </a:cxn>
                <a:cxn ang="0">
                  <a:pos x="176" y="4"/>
                </a:cxn>
                <a:cxn ang="0">
                  <a:pos x="136" y="15"/>
                </a:cxn>
                <a:cxn ang="0">
                  <a:pos x="86" y="33"/>
                </a:cxn>
                <a:cxn ang="0">
                  <a:pos x="50" y="66"/>
                </a:cxn>
                <a:cxn ang="0">
                  <a:pos x="22" y="99"/>
                </a:cxn>
                <a:cxn ang="0">
                  <a:pos x="6" y="145"/>
                </a:cxn>
                <a:cxn ang="0">
                  <a:pos x="0" y="189"/>
                </a:cxn>
                <a:cxn ang="0">
                  <a:pos x="9" y="237"/>
                </a:cxn>
                <a:cxn ang="0">
                  <a:pos x="22" y="285"/>
                </a:cxn>
                <a:cxn ang="0">
                  <a:pos x="50" y="330"/>
                </a:cxn>
                <a:cxn ang="0">
                  <a:pos x="81" y="375"/>
                </a:cxn>
                <a:cxn ang="0">
                  <a:pos x="125" y="419"/>
                </a:cxn>
                <a:cxn ang="0">
                  <a:pos x="169" y="457"/>
                </a:cxn>
                <a:cxn ang="0">
                  <a:pos x="217" y="488"/>
                </a:cxn>
                <a:cxn ang="0">
                  <a:pos x="266" y="514"/>
                </a:cxn>
                <a:cxn ang="0">
                  <a:pos x="310" y="534"/>
                </a:cxn>
                <a:cxn ang="0">
                  <a:pos x="369" y="549"/>
                </a:cxn>
                <a:cxn ang="0">
                  <a:pos x="437" y="568"/>
                </a:cxn>
                <a:cxn ang="0">
                  <a:pos x="516" y="581"/>
                </a:cxn>
                <a:cxn ang="0">
                  <a:pos x="595" y="577"/>
                </a:cxn>
                <a:cxn ang="0">
                  <a:pos x="668" y="553"/>
                </a:cxn>
              </a:cxnLst>
              <a:rect l="0" t="0" r="r" b="b"/>
              <a:pathLst>
                <a:path w="669" h="582">
                  <a:moveTo>
                    <a:pt x="668" y="553"/>
                  </a:moveTo>
                  <a:lnTo>
                    <a:pt x="668" y="450"/>
                  </a:lnTo>
                  <a:lnTo>
                    <a:pt x="562" y="435"/>
                  </a:lnTo>
                  <a:lnTo>
                    <a:pt x="448" y="420"/>
                  </a:lnTo>
                  <a:lnTo>
                    <a:pt x="367" y="400"/>
                  </a:lnTo>
                  <a:lnTo>
                    <a:pt x="314" y="378"/>
                  </a:lnTo>
                  <a:lnTo>
                    <a:pt x="257" y="349"/>
                  </a:lnTo>
                  <a:lnTo>
                    <a:pt x="220" y="314"/>
                  </a:lnTo>
                  <a:lnTo>
                    <a:pt x="193" y="274"/>
                  </a:lnTo>
                  <a:lnTo>
                    <a:pt x="180" y="231"/>
                  </a:lnTo>
                  <a:lnTo>
                    <a:pt x="180" y="189"/>
                  </a:lnTo>
                  <a:lnTo>
                    <a:pt x="193" y="165"/>
                  </a:lnTo>
                  <a:lnTo>
                    <a:pt x="209" y="143"/>
                  </a:lnTo>
                  <a:lnTo>
                    <a:pt x="255" y="127"/>
                  </a:lnTo>
                  <a:lnTo>
                    <a:pt x="297" y="127"/>
                  </a:lnTo>
                  <a:lnTo>
                    <a:pt x="345" y="141"/>
                  </a:lnTo>
                  <a:lnTo>
                    <a:pt x="396" y="156"/>
                  </a:lnTo>
                  <a:lnTo>
                    <a:pt x="448" y="163"/>
                  </a:lnTo>
                  <a:lnTo>
                    <a:pt x="477" y="125"/>
                  </a:lnTo>
                  <a:lnTo>
                    <a:pt x="464" y="86"/>
                  </a:lnTo>
                  <a:lnTo>
                    <a:pt x="415" y="42"/>
                  </a:lnTo>
                  <a:lnTo>
                    <a:pt x="363" y="18"/>
                  </a:lnTo>
                  <a:lnTo>
                    <a:pt x="319" y="7"/>
                  </a:lnTo>
                  <a:lnTo>
                    <a:pt x="273" y="2"/>
                  </a:lnTo>
                  <a:lnTo>
                    <a:pt x="222" y="0"/>
                  </a:lnTo>
                  <a:lnTo>
                    <a:pt x="176" y="4"/>
                  </a:lnTo>
                  <a:lnTo>
                    <a:pt x="136" y="15"/>
                  </a:lnTo>
                  <a:lnTo>
                    <a:pt x="86" y="33"/>
                  </a:lnTo>
                  <a:lnTo>
                    <a:pt x="50" y="66"/>
                  </a:lnTo>
                  <a:lnTo>
                    <a:pt x="22" y="99"/>
                  </a:lnTo>
                  <a:lnTo>
                    <a:pt x="6" y="145"/>
                  </a:lnTo>
                  <a:lnTo>
                    <a:pt x="0" y="189"/>
                  </a:lnTo>
                  <a:lnTo>
                    <a:pt x="9" y="237"/>
                  </a:lnTo>
                  <a:lnTo>
                    <a:pt x="22" y="285"/>
                  </a:lnTo>
                  <a:lnTo>
                    <a:pt x="50" y="330"/>
                  </a:lnTo>
                  <a:lnTo>
                    <a:pt x="81" y="375"/>
                  </a:lnTo>
                  <a:lnTo>
                    <a:pt x="125" y="419"/>
                  </a:lnTo>
                  <a:lnTo>
                    <a:pt x="169" y="457"/>
                  </a:lnTo>
                  <a:lnTo>
                    <a:pt x="217" y="488"/>
                  </a:lnTo>
                  <a:lnTo>
                    <a:pt x="266" y="514"/>
                  </a:lnTo>
                  <a:lnTo>
                    <a:pt x="310" y="534"/>
                  </a:lnTo>
                  <a:lnTo>
                    <a:pt x="369" y="549"/>
                  </a:lnTo>
                  <a:lnTo>
                    <a:pt x="437" y="568"/>
                  </a:lnTo>
                  <a:lnTo>
                    <a:pt x="516" y="581"/>
                  </a:lnTo>
                  <a:lnTo>
                    <a:pt x="595" y="577"/>
                  </a:lnTo>
                  <a:lnTo>
                    <a:pt x="668" y="553"/>
                  </a:lnTo>
                </a:path>
              </a:pathLst>
            </a:custGeom>
            <a:solidFill>
              <a:schemeClr val="bg1"/>
            </a:solidFill>
            <a:ln w="9525" cap="rnd">
              <a:noFill/>
              <a:round/>
              <a:headEnd/>
              <a:tailEnd/>
            </a:ln>
            <a:effectLst/>
          </p:spPr>
          <p:txBody>
            <a:bodyPr/>
            <a:lstStyle/>
            <a:p>
              <a:endParaRPr lang="en-US"/>
            </a:p>
          </p:txBody>
        </p:sp>
        <p:sp>
          <p:nvSpPr>
            <p:cNvPr id="2063" name="Freeform 15"/>
            <p:cNvSpPr>
              <a:spLocks/>
            </p:cNvSpPr>
            <p:nvPr/>
          </p:nvSpPr>
          <p:spPr bwMode="auto">
            <a:xfrm>
              <a:off x="1365" y="583"/>
              <a:ext cx="1413" cy="549"/>
            </a:xfrm>
            <a:custGeom>
              <a:avLst/>
              <a:gdLst/>
              <a:ahLst/>
              <a:cxnLst>
                <a:cxn ang="0">
                  <a:pos x="1412" y="548"/>
                </a:cxn>
                <a:cxn ang="0">
                  <a:pos x="1316" y="537"/>
                </a:cxn>
                <a:cxn ang="0">
                  <a:pos x="1237" y="524"/>
                </a:cxn>
                <a:cxn ang="0">
                  <a:pos x="1179" y="511"/>
                </a:cxn>
                <a:cxn ang="0">
                  <a:pos x="1118" y="499"/>
                </a:cxn>
                <a:cxn ang="0">
                  <a:pos x="1060" y="493"/>
                </a:cxn>
                <a:cxn ang="0">
                  <a:pos x="1000" y="495"/>
                </a:cxn>
                <a:cxn ang="0">
                  <a:pos x="939" y="499"/>
                </a:cxn>
                <a:cxn ang="0">
                  <a:pos x="894" y="482"/>
                </a:cxn>
                <a:cxn ang="0">
                  <a:pos x="962" y="440"/>
                </a:cxn>
                <a:cxn ang="0">
                  <a:pos x="1005" y="411"/>
                </a:cxn>
                <a:cxn ang="0">
                  <a:pos x="1043" y="381"/>
                </a:cxn>
                <a:cxn ang="0">
                  <a:pos x="1069" y="348"/>
                </a:cxn>
                <a:cxn ang="0">
                  <a:pos x="962" y="383"/>
                </a:cxn>
                <a:cxn ang="0">
                  <a:pos x="855" y="418"/>
                </a:cxn>
                <a:cxn ang="0">
                  <a:pos x="783" y="436"/>
                </a:cxn>
                <a:cxn ang="0">
                  <a:pos x="670" y="449"/>
                </a:cxn>
                <a:cxn ang="0">
                  <a:pos x="597" y="449"/>
                </a:cxn>
                <a:cxn ang="0">
                  <a:pos x="531" y="444"/>
                </a:cxn>
                <a:cxn ang="0">
                  <a:pos x="486" y="427"/>
                </a:cxn>
                <a:cxn ang="0">
                  <a:pos x="459" y="407"/>
                </a:cxn>
                <a:cxn ang="0">
                  <a:pos x="527" y="389"/>
                </a:cxn>
                <a:cxn ang="0">
                  <a:pos x="572" y="365"/>
                </a:cxn>
                <a:cxn ang="0">
                  <a:pos x="599" y="339"/>
                </a:cxn>
                <a:cxn ang="0">
                  <a:pos x="634" y="308"/>
                </a:cxn>
                <a:cxn ang="0">
                  <a:pos x="544" y="334"/>
                </a:cxn>
                <a:cxn ang="0">
                  <a:pos x="463" y="348"/>
                </a:cxn>
                <a:cxn ang="0">
                  <a:pos x="378" y="356"/>
                </a:cxn>
                <a:cxn ang="0">
                  <a:pos x="303" y="352"/>
                </a:cxn>
                <a:cxn ang="0">
                  <a:pos x="254" y="334"/>
                </a:cxn>
                <a:cxn ang="0">
                  <a:pos x="233" y="312"/>
                </a:cxn>
                <a:cxn ang="0">
                  <a:pos x="281" y="291"/>
                </a:cxn>
                <a:cxn ang="0">
                  <a:pos x="313" y="269"/>
                </a:cxn>
                <a:cxn ang="0">
                  <a:pos x="341" y="244"/>
                </a:cxn>
                <a:cxn ang="0">
                  <a:pos x="339" y="229"/>
                </a:cxn>
                <a:cxn ang="0">
                  <a:pos x="262" y="246"/>
                </a:cxn>
                <a:cxn ang="0">
                  <a:pos x="179" y="255"/>
                </a:cxn>
                <a:cxn ang="0">
                  <a:pos x="109" y="254"/>
                </a:cxn>
                <a:cxn ang="0">
                  <a:pos x="51" y="244"/>
                </a:cxn>
                <a:cxn ang="0">
                  <a:pos x="19" y="229"/>
                </a:cxn>
                <a:cxn ang="0">
                  <a:pos x="0" y="205"/>
                </a:cxn>
                <a:cxn ang="0">
                  <a:pos x="120" y="187"/>
                </a:cxn>
                <a:cxn ang="0">
                  <a:pos x="309" y="156"/>
                </a:cxn>
                <a:cxn ang="0">
                  <a:pos x="544" y="119"/>
                </a:cxn>
                <a:cxn ang="0">
                  <a:pos x="742" y="71"/>
                </a:cxn>
                <a:cxn ang="0">
                  <a:pos x="926" y="26"/>
                </a:cxn>
                <a:cxn ang="0">
                  <a:pos x="1020" y="9"/>
                </a:cxn>
                <a:cxn ang="0">
                  <a:pos x="1098" y="0"/>
                </a:cxn>
                <a:cxn ang="0">
                  <a:pos x="1165" y="2"/>
                </a:cxn>
                <a:cxn ang="0">
                  <a:pos x="1211" y="7"/>
                </a:cxn>
                <a:cxn ang="0">
                  <a:pos x="1254" y="27"/>
                </a:cxn>
                <a:cxn ang="0">
                  <a:pos x="1288" y="71"/>
                </a:cxn>
                <a:cxn ang="0">
                  <a:pos x="1301" y="117"/>
                </a:cxn>
                <a:cxn ang="0">
                  <a:pos x="1316" y="148"/>
                </a:cxn>
                <a:cxn ang="0">
                  <a:pos x="1344" y="159"/>
                </a:cxn>
                <a:cxn ang="0">
                  <a:pos x="1384" y="156"/>
                </a:cxn>
                <a:cxn ang="0">
                  <a:pos x="1412" y="145"/>
                </a:cxn>
                <a:cxn ang="0">
                  <a:pos x="1412" y="548"/>
                </a:cxn>
              </a:cxnLst>
              <a:rect l="0" t="0" r="r" b="b"/>
              <a:pathLst>
                <a:path w="1413" h="549">
                  <a:moveTo>
                    <a:pt x="1412" y="548"/>
                  </a:moveTo>
                  <a:lnTo>
                    <a:pt x="1316" y="537"/>
                  </a:lnTo>
                  <a:lnTo>
                    <a:pt x="1237" y="524"/>
                  </a:lnTo>
                  <a:lnTo>
                    <a:pt x="1179" y="511"/>
                  </a:lnTo>
                  <a:lnTo>
                    <a:pt x="1118" y="499"/>
                  </a:lnTo>
                  <a:lnTo>
                    <a:pt x="1060" y="493"/>
                  </a:lnTo>
                  <a:lnTo>
                    <a:pt x="1000" y="495"/>
                  </a:lnTo>
                  <a:lnTo>
                    <a:pt x="939" y="499"/>
                  </a:lnTo>
                  <a:lnTo>
                    <a:pt x="894" y="482"/>
                  </a:lnTo>
                  <a:lnTo>
                    <a:pt x="962" y="440"/>
                  </a:lnTo>
                  <a:lnTo>
                    <a:pt x="1005" y="411"/>
                  </a:lnTo>
                  <a:lnTo>
                    <a:pt x="1043" y="381"/>
                  </a:lnTo>
                  <a:lnTo>
                    <a:pt x="1069" y="348"/>
                  </a:lnTo>
                  <a:lnTo>
                    <a:pt x="962" y="383"/>
                  </a:lnTo>
                  <a:lnTo>
                    <a:pt x="855" y="418"/>
                  </a:lnTo>
                  <a:lnTo>
                    <a:pt x="783" y="436"/>
                  </a:lnTo>
                  <a:lnTo>
                    <a:pt x="670" y="449"/>
                  </a:lnTo>
                  <a:lnTo>
                    <a:pt x="597" y="449"/>
                  </a:lnTo>
                  <a:lnTo>
                    <a:pt x="531" y="444"/>
                  </a:lnTo>
                  <a:lnTo>
                    <a:pt x="486" y="427"/>
                  </a:lnTo>
                  <a:lnTo>
                    <a:pt x="459" y="407"/>
                  </a:lnTo>
                  <a:lnTo>
                    <a:pt x="527" y="389"/>
                  </a:lnTo>
                  <a:lnTo>
                    <a:pt x="572" y="365"/>
                  </a:lnTo>
                  <a:lnTo>
                    <a:pt x="599" y="339"/>
                  </a:lnTo>
                  <a:lnTo>
                    <a:pt x="634" y="308"/>
                  </a:lnTo>
                  <a:lnTo>
                    <a:pt x="544" y="334"/>
                  </a:lnTo>
                  <a:lnTo>
                    <a:pt x="463" y="348"/>
                  </a:lnTo>
                  <a:lnTo>
                    <a:pt x="378" y="356"/>
                  </a:lnTo>
                  <a:lnTo>
                    <a:pt x="303" y="352"/>
                  </a:lnTo>
                  <a:lnTo>
                    <a:pt x="254" y="334"/>
                  </a:lnTo>
                  <a:lnTo>
                    <a:pt x="233" y="312"/>
                  </a:lnTo>
                  <a:lnTo>
                    <a:pt x="281" y="291"/>
                  </a:lnTo>
                  <a:lnTo>
                    <a:pt x="313" y="269"/>
                  </a:lnTo>
                  <a:lnTo>
                    <a:pt x="341" y="244"/>
                  </a:lnTo>
                  <a:lnTo>
                    <a:pt x="339" y="229"/>
                  </a:lnTo>
                  <a:lnTo>
                    <a:pt x="262" y="246"/>
                  </a:lnTo>
                  <a:lnTo>
                    <a:pt x="179" y="255"/>
                  </a:lnTo>
                  <a:lnTo>
                    <a:pt x="109" y="254"/>
                  </a:lnTo>
                  <a:lnTo>
                    <a:pt x="51" y="244"/>
                  </a:lnTo>
                  <a:lnTo>
                    <a:pt x="19" y="229"/>
                  </a:lnTo>
                  <a:lnTo>
                    <a:pt x="0" y="205"/>
                  </a:lnTo>
                  <a:lnTo>
                    <a:pt x="120" y="187"/>
                  </a:lnTo>
                  <a:lnTo>
                    <a:pt x="309" y="156"/>
                  </a:lnTo>
                  <a:lnTo>
                    <a:pt x="544" y="119"/>
                  </a:lnTo>
                  <a:lnTo>
                    <a:pt x="742" y="71"/>
                  </a:lnTo>
                  <a:lnTo>
                    <a:pt x="926" y="26"/>
                  </a:lnTo>
                  <a:lnTo>
                    <a:pt x="1020" y="9"/>
                  </a:lnTo>
                  <a:lnTo>
                    <a:pt x="1098" y="0"/>
                  </a:lnTo>
                  <a:lnTo>
                    <a:pt x="1165" y="2"/>
                  </a:lnTo>
                  <a:lnTo>
                    <a:pt x="1211" y="7"/>
                  </a:lnTo>
                  <a:lnTo>
                    <a:pt x="1254" y="27"/>
                  </a:lnTo>
                  <a:lnTo>
                    <a:pt x="1288" y="71"/>
                  </a:lnTo>
                  <a:lnTo>
                    <a:pt x="1301" y="117"/>
                  </a:lnTo>
                  <a:lnTo>
                    <a:pt x="1316" y="148"/>
                  </a:lnTo>
                  <a:lnTo>
                    <a:pt x="1344" y="159"/>
                  </a:lnTo>
                  <a:lnTo>
                    <a:pt x="1384" y="156"/>
                  </a:lnTo>
                  <a:lnTo>
                    <a:pt x="1412" y="145"/>
                  </a:lnTo>
                  <a:lnTo>
                    <a:pt x="1412" y="548"/>
                  </a:lnTo>
                </a:path>
              </a:pathLst>
            </a:custGeom>
            <a:solidFill>
              <a:schemeClr val="bg1"/>
            </a:solidFill>
            <a:ln w="9525" cap="rnd">
              <a:noFill/>
              <a:round/>
              <a:headEnd/>
              <a:tailEnd/>
            </a:ln>
            <a:effectLst/>
          </p:spPr>
          <p:txBody>
            <a:bodyPr/>
            <a:lstStyle/>
            <a:p>
              <a:endParaRPr lang="en-US"/>
            </a:p>
          </p:txBody>
        </p:sp>
        <p:sp>
          <p:nvSpPr>
            <p:cNvPr id="2064" name="Oval 16"/>
            <p:cNvSpPr>
              <a:spLocks noChangeArrowheads="1"/>
            </p:cNvSpPr>
            <p:nvPr/>
          </p:nvSpPr>
          <p:spPr bwMode="auto">
            <a:xfrm>
              <a:off x="2785" y="355"/>
              <a:ext cx="187" cy="198"/>
            </a:xfrm>
            <a:prstGeom prst="ellipse">
              <a:avLst/>
            </a:prstGeom>
            <a:solidFill>
              <a:schemeClr val="bg1"/>
            </a:solidFill>
            <a:ln w="9525">
              <a:noFill/>
              <a:round/>
              <a:headEnd/>
              <a:tailEnd/>
            </a:ln>
            <a:effectLst/>
          </p:spPr>
          <p:txBody>
            <a:bodyPr wrap="none" anchor="ctr"/>
            <a:lstStyle/>
            <a:p>
              <a:endParaRPr lang="en-US"/>
            </a:p>
          </p:txBody>
        </p:sp>
        <p:sp>
          <p:nvSpPr>
            <p:cNvPr id="2065" name="Freeform 17"/>
            <p:cNvSpPr>
              <a:spLocks/>
            </p:cNvSpPr>
            <p:nvPr/>
          </p:nvSpPr>
          <p:spPr bwMode="auto">
            <a:xfrm>
              <a:off x="2976" y="583"/>
              <a:ext cx="1413" cy="549"/>
            </a:xfrm>
            <a:custGeom>
              <a:avLst/>
              <a:gdLst/>
              <a:ahLst/>
              <a:cxnLst>
                <a:cxn ang="0">
                  <a:pos x="0" y="548"/>
                </a:cxn>
                <a:cxn ang="0">
                  <a:pos x="96" y="537"/>
                </a:cxn>
                <a:cxn ang="0">
                  <a:pos x="175" y="524"/>
                </a:cxn>
                <a:cxn ang="0">
                  <a:pos x="233" y="511"/>
                </a:cxn>
                <a:cxn ang="0">
                  <a:pos x="294" y="499"/>
                </a:cxn>
                <a:cxn ang="0">
                  <a:pos x="352" y="493"/>
                </a:cxn>
                <a:cxn ang="0">
                  <a:pos x="412" y="495"/>
                </a:cxn>
                <a:cxn ang="0">
                  <a:pos x="473" y="499"/>
                </a:cxn>
                <a:cxn ang="0">
                  <a:pos x="518" y="482"/>
                </a:cxn>
                <a:cxn ang="0">
                  <a:pos x="450" y="440"/>
                </a:cxn>
                <a:cxn ang="0">
                  <a:pos x="407" y="411"/>
                </a:cxn>
                <a:cxn ang="0">
                  <a:pos x="369" y="381"/>
                </a:cxn>
                <a:cxn ang="0">
                  <a:pos x="343" y="348"/>
                </a:cxn>
                <a:cxn ang="0">
                  <a:pos x="450" y="383"/>
                </a:cxn>
                <a:cxn ang="0">
                  <a:pos x="557" y="418"/>
                </a:cxn>
                <a:cxn ang="0">
                  <a:pos x="629" y="436"/>
                </a:cxn>
                <a:cxn ang="0">
                  <a:pos x="742" y="449"/>
                </a:cxn>
                <a:cxn ang="0">
                  <a:pos x="815" y="449"/>
                </a:cxn>
                <a:cxn ang="0">
                  <a:pos x="881" y="444"/>
                </a:cxn>
                <a:cxn ang="0">
                  <a:pos x="926" y="427"/>
                </a:cxn>
                <a:cxn ang="0">
                  <a:pos x="953" y="407"/>
                </a:cxn>
                <a:cxn ang="0">
                  <a:pos x="885" y="389"/>
                </a:cxn>
                <a:cxn ang="0">
                  <a:pos x="840" y="365"/>
                </a:cxn>
                <a:cxn ang="0">
                  <a:pos x="809" y="339"/>
                </a:cxn>
                <a:cxn ang="0">
                  <a:pos x="778" y="308"/>
                </a:cxn>
                <a:cxn ang="0">
                  <a:pos x="868" y="334"/>
                </a:cxn>
                <a:cxn ang="0">
                  <a:pos x="949" y="348"/>
                </a:cxn>
                <a:cxn ang="0">
                  <a:pos x="1034" y="356"/>
                </a:cxn>
                <a:cxn ang="0">
                  <a:pos x="1109" y="352"/>
                </a:cxn>
                <a:cxn ang="0">
                  <a:pos x="1158" y="334"/>
                </a:cxn>
                <a:cxn ang="0">
                  <a:pos x="1179" y="312"/>
                </a:cxn>
                <a:cxn ang="0">
                  <a:pos x="1131" y="291"/>
                </a:cxn>
                <a:cxn ang="0">
                  <a:pos x="1099" y="269"/>
                </a:cxn>
                <a:cxn ang="0">
                  <a:pos x="1071" y="244"/>
                </a:cxn>
                <a:cxn ang="0">
                  <a:pos x="1073" y="229"/>
                </a:cxn>
                <a:cxn ang="0">
                  <a:pos x="1150" y="246"/>
                </a:cxn>
                <a:cxn ang="0">
                  <a:pos x="1233" y="255"/>
                </a:cxn>
                <a:cxn ang="0">
                  <a:pos x="1311" y="253"/>
                </a:cxn>
                <a:cxn ang="0">
                  <a:pos x="1361" y="244"/>
                </a:cxn>
                <a:cxn ang="0">
                  <a:pos x="1393" y="229"/>
                </a:cxn>
                <a:cxn ang="0">
                  <a:pos x="1412" y="205"/>
                </a:cxn>
                <a:cxn ang="0">
                  <a:pos x="1292" y="187"/>
                </a:cxn>
                <a:cxn ang="0">
                  <a:pos x="1087" y="158"/>
                </a:cxn>
                <a:cxn ang="0">
                  <a:pos x="868" y="119"/>
                </a:cxn>
                <a:cxn ang="0">
                  <a:pos x="670" y="71"/>
                </a:cxn>
                <a:cxn ang="0">
                  <a:pos x="486" y="26"/>
                </a:cxn>
                <a:cxn ang="0">
                  <a:pos x="392" y="9"/>
                </a:cxn>
                <a:cxn ang="0">
                  <a:pos x="314" y="0"/>
                </a:cxn>
                <a:cxn ang="0">
                  <a:pos x="247" y="2"/>
                </a:cxn>
                <a:cxn ang="0">
                  <a:pos x="201" y="7"/>
                </a:cxn>
                <a:cxn ang="0">
                  <a:pos x="158" y="27"/>
                </a:cxn>
                <a:cxn ang="0">
                  <a:pos x="124" y="71"/>
                </a:cxn>
                <a:cxn ang="0">
                  <a:pos x="111" y="117"/>
                </a:cxn>
                <a:cxn ang="0">
                  <a:pos x="96" y="148"/>
                </a:cxn>
                <a:cxn ang="0">
                  <a:pos x="68" y="159"/>
                </a:cxn>
                <a:cxn ang="0">
                  <a:pos x="28" y="156"/>
                </a:cxn>
                <a:cxn ang="0">
                  <a:pos x="0" y="145"/>
                </a:cxn>
                <a:cxn ang="0">
                  <a:pos x="0" y="548"/>
                </a:cxn>
              </a:cxnLst>
              <a:rect l="0" t="0" r="r" b="b"/>
              <a:pathLst>
                <a:path w="1413" h="549">
                  <a:moveTo>
                    <a:pt x="0" y="548"/>
                  </a:moveTo>
                  <a:lnTo>
                    <a:pt x="96" y="537"/>
                  </a:lnTo>
                  <a:lnTo>
                    <a:pt x="175" y="524"/>
                  </a:lnTo>
                  <a:lnTo>
                    <a:pt x="233" y="511"/>
                  </a:lnTo>
                  <a:lnTo>
                    <a:pt x="294" y="499"/>
                  </a:lnTo>
                  <a:lnTo>
                    <a:pt x="352" y="493"/>
                  </a:lnTo>
                  <a:lnTo>
                    <a:pt x="412" y="495"/>
                  </a:lnTo>
                  <a:lnTo>
                    <a:pt x="473" y="499"/>
                  </a:lnTo>
                  <a:lnTo>
                    <a:pt x="518" y="482"/>
                  </a:lnTo>
                  <a:lnTo>
                    <a:pt x="450" y="440"/>
                  </a:lnTo>
                  <a:lnTo>
                    <a:pt x="407" y="411"/>
                  </a:lnTo>
                  <a:lnTo>
                    <a:pt x="369" y="381"/>
                  </a:lnTo>
                  <a:lnTo>
                    <a:pt x="343" y="348"/>
                  </a:lnTo>
                  <a:lnTo>
                    <a:pt x="450" y="383"/>
                  </a:lnTo>
                  <a:lnTo>
                    <a:pt x="557" y="418"/>
                  </a:lnTo>
                  <a:lnTo>
                    <a:pt x="629" y="436"/>
                  </a:lnTo>
                  <a:lnTo>
                    <a:pt x="742" y="449"/>
                  </a:lnTo>
                  <a:lnTo>
                    <a:pt x="815" y="449"/>
                  </a:lnTo>
                  <a:lnTo>
                    <a:pt x="881" y="444"/>
                  </a:lnTo>
                  <a:lnTo>
                    <a:pt x="926" y="427"/>
                  </a:lnTo>
                  <a:lnTo>
                    <a:pt x="953" y="407"/>
                  </a:lnTo>
                  <a:lnTo>
                    <a:pt x="885" y="389"/>
                  </a:lnTo>
                  <a:lnTo>
                    <a:pt x="840" y="365"/>
                  </a:lnTo>
                  <a:lnTo>
                    <a:pt x="809" y="339"/>
                  </a:lnTo>
                  <a:lnTo>
                    <a:pt x="778" y="308"/>
                  </a:lnTo>
                  <a:lnTo>
                    <a:pt x="868" y="334"/>
                  </a:lnTo>
                  <a:lnTo>
                    <a:pt x="949" y="348"/>
                  </a:lnTo>
                  <a:lnTo>
                    <a:pt x="1034" y="356"/>
                  </a:lnTo>
                  <a:lnTo>
                    <a:pt x="1109" y="352"/>
                  </a:lnTo>
                  <a:lnTo>
                    <a:pt x="1158" y="334"/>
                  </a:lnTo>
                  <a:lnTo>
                    <a:pt x="1179" y="312"/>
                  </a:lnTo>
                  <a:lnTo>
                    <a:pt x="1131" y="291"/>
                  </a:lnTo>
                  <a:lnTo>
                    <a:pt x="1099" y="269"/>
                  </a:lnTo>
                  <a:lnTo>
                    <a:pt x="1071" y="244"/>
                  </a:lnTo>
                  <a:lnTo>
                    <a:pt x="1073" y="229"/>
                  </a:lnTo>
                  <a:lnTo>
                    <a:pt x="1150" y="246"/>
                  </a:lnTo>
                  <a:lnTo>
                    <a:pt x="1233" y="255"/>
                  </a:lnTo>
                  <a:lnTo>
                    <a:pt x="1311" y="253"/>
                  </a:lnTo>
                  <a:lnTo>
                    <a:pt x="1361" y="244"/>
                  </a:lnTo>
                  <a:lnTo>
                    <a:pt x="1393" y="229"/>
                  </a:lnTo>
                  <a:lnTo>
                    <a:pt x="1412" y="205"/>
                  </a:lnTo>
                  <a:lnTo>
                    <a:pt x="1292" y="187"/>
                  </a:lnTo>
                  <a:lnTo>
                    <a:pt x="1087" y="158"/>
                  </a:lnTo>
                  <a:lnTo>
                    <a:pt x="868" y="119"/>
                  </a:lnTo>
                  <a:lnTo>
                    <a:pt x="670" y="71"/>
                  </a:lnTo>
                  <a:lnTo>
                    <a:pt x="486" y="26"/>
                  </a:lnTo>
                  <a:lnTo>
                    <a:pt x="392" y="9"/>
                  </a:lnTo>
                  <a:lnTo>
                    <a:pt x="314" y="0"/>
                  </a:lnTo>
                  <a:lnTo>
                    <a:pt x="247" y="2"/>
                  </a:lnTo>
                  <a:lnTo>
                    <a:pt x="201" y="7"/>
                  </a:lnTo>
                  <a:lnTo>
                    <a:pt x="158" y="27"/>
                  </a:lnTo>
                  <a:lnTo>
                    <a:pt x="124" y="71"/>
                  </a:lnTo>
                  <a:lnTo>
                    <a:pt x="111" y="117"/>
                  </a:lnTo>
                  <a:lnTo>
                    <a:pt x="96" y="148"/>
                  </a:lnTo>
                  <a:lnTo>
                    <a:pt x="68" y="159"/>
                  </a:lnTo>
                  <a:lnTo>
                    <a:pt x="28" y="156"/>
                  </a:lnTo>
                  <a:lnTo>
                    <a:pt x="0" y="145"/>
                  </a:lnTo>
                  <a:lnTo>
                    <a:pt x="0" y="548"/>
                  </a:lnTo>
                </a:path>
              </a:pathLst>
            </a:custGeom>
            <a:solidFill>
              <a:schemeClr val="bg1"/>
            </a:solidFill>
            <a:ln w="9525" cap="rnd">
              <a:noFill/>
              <a:round/>
              <a:headEnd/>
              <a:tailEnd/>
            </a:ln>
            <a:effectLst/>
          </p:spPr>
          <p:txBody>
            <a:bodyPr/>
            <a:lstStyle/>
            <a:p>
              <a:endParaRPr lang="en-US"/>
            </a:p>
          </p:txBody>
        </p:sp>
      </p:grpSp>
      <p:sp>
        <p:nvSpPr>
          <p:cNvPr id="2067" name="Rectangle 19"/>
          <p:cNvSpPr>
            <a:spLocks noGrp="1" noChangeArrowheads="1"/>
          </p:cNvSpPr>
          <p:nvPr>
            <p:ph type="ctrTitle" sz="quarter"/>
          </p:nvPr>
        </p:nvSpPr>
        <p:spPr>
          <a:xfrm>
            <a:off x="685800" y="2286000"/>
            <a:ext cx="7772400" cy="1143000"/>
          </a:xfrm>
        </p:spPr>
        <p:txBody>
          <a:bodyPr/>
          <a:lstStyle>
            <a:lvl1pPr>
              <a:defRPr/>
            </a:lvl1pPr>
          </a:lstStyle>
          <a:p>
            <a:r>
              <a:rPr lang="en-US" smtClean="0"/>
              <a:t>Click to edit Master title style</a:t>
            </a:r>
            <a:endParaRPr lang="en-US"/>
          </a:p>
        </p:txBody>
      </p:sp>
      <p:sp>
        <p:nvSpPr>
          <p:cNvPr id="2068" name="Rectangle 20"/>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smtClean="0"/>
              <a:t>Click to edit Master subtitle style</a:t>
            </a:r>
            <a:endParaRPr lang="en-US"/>
          </a:p>
        </p:txBody>
      </p:sp>
      <p:sp>
        <p:nvSpPr>
          <p:cNvPr id="2069" name="Rectangle 21"/>
          <p:cNvSpPr>
            <a:spLocks noGrp="1" noChangeArrowheads="1"/>
          </p:cNvSpPr>
          <p:nvPr>
            <p:ph type="dt" sz="quarter" idx="2"/>
          </p:nvPr>
        </p:nvSpPr>
        <p:spPr/>
        <p:txBody>
          <a:bodyPr/>
          <a:lstStyle>
            <a:lvl1pPr>
              <a:defRPr/>
            </a:lvl1pPr>
          </a:lstStyle>
          <a:p>
            <a:endParaRPr lang="en-US"/>
          </a:p>
        </p:txBody>
      </p:sp>
      <p:sp>
        <p:nvSpPr>
          <p:cNvPr id="2070" name="Rectangle 22"/>
          <p:cNvSpPr>
            <a:spLocks noGrp="1" noChangeArrowheads="1"/>
          </p:cNvSpPr>
          <p:nvPr>
            <p:ph type="ftr" sz="quarter" idx="3"/>
          </p:nvPr>
        </p:nvSpPr>
        <p:spPr/>
        <p:txBody>
          <a:bodyPr/>
          <a:lstStyle>
            <a:lvl1pPr>
              <a:defRPr/>
            </a:lvl1pPr>
          </a:lstStyle>
          <a:p>
            <a:endParaRPr lang="en-US"/>
          </a:p>
        </p:txBody>
      </p:sp>
      <p:sp>
        <p:nvSpPr>
          <p:cNvPr id="2071" name="Rectangle 23"/>
          <p:cNvSpPr>
            <a:spLocks noGrp="1" noChangeArrowheads="1"/>
          </p:cNvSpPr>
          <p:nvPr>
            <p:ph type="sldNum" sz="quarter" idx="4"/>
          </p:nvPr>
        </p:nvSpPr>
        <p:spPr/>
        <p:txBody>
          <a:bodyPr/>
          <a:lstStyle>
            <a:lvl1pPr>
              <a:defRPr/>
            </a:lvl1pPr>
          </a:lstStyle>
          <a:p>
            <a:fld id="{69060B23-7167-472A-81F8-97327E697A57}"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01421881-DE45-4E0E-8A3E-8F3BD1A9C473}" type="slidenum">
              <a:rPr lang="en-US" smtClean="0"/>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980D2694-EAD3-4DA7-A773-C8D34DE617FA}" type="slidenum">
              <a:rPr lang="en-US" smtClean="0"/>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716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16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A053EB48-C355-472A-8885-CF5E2373B86A}" type="slidenum">
              <a:rPr lang="en-US" smtClean="0"/>
              <a:pPr/>
              <a:t>‹#›</a:t>
            </a:fld>
            <a:endParaRPr lang="en-US"/>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053EB48-C355-472A-8885-CF5E2373B86A}"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Slide Number Placeholder 7"/>
          <p:cNvSpPr>
            <a:spLocks noGrp="1"/>
          </p:cNvSpPr>
          <p:nvPr>
            <p:ph type="sldNum" sz="quarter" idx="11"/>
          </p:nvPr>
        </p:nvSpPr>
        <p:spPr/>
        <p:txBody>
          <a:bodyPr/>
          <a:lstStyle>
            <a:lvl1pPr>
              <a:defRPr/>
            </a:lvl1pPr>
          </a:lstStyle>
          <a:p>
            <a:fld id="{8944748C-8605-4020-B245-2E653C5A32BA}" type="slidenum">
              <a:rPr lang="en-US" smtClean="0"/>
              <a:pPr/>
              <a:t>‹#›</a:t>
            </a:fld>
            <a:endParaRPr lang="en-US"/>
          </a:p>
        </p:txBody>
      </p:sp>
      <p:sp>
        <p:nvSpPr>
          <p:cNvPr id="9" name="Footer Placeholder 8"/>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Slide Number Placeholder 3"/>
          <p:cNvSpPr>
            <a:spLocks noGrp="1"/>
          </p:cNvSpPr>
          <p:nvPr>
            <p:ph type="sldNum" sz="quarter" idx="11"/>
          </p:nvPr>
        </p:nvSpPr>
        <p:spPr/>
        <p:txBody>
          <a:bodyPr/>
          <a:lstStyle>
            <a:lvl1pPr>
              <a:defRPr/>
            </a:lvl1pPr>
          </a:lstStyle>
          <a:p>
            <a:fld id="{53D7EDB5-8382-459D-881A-35684C94C54E}" type="slidenum">
              <a:rPr lang="en-US" smtClean="0"/>
              <a:pPr/>
              <a:t>‹#›</a:t>
            </a:fld>
            <a:endParaRPr lang="en-US"/>
          </a:p>
        </p:txBody>
      </p:sp>
      <p:sp>
        <p:nvSpPr>
          <p:cNvPr id="5" name="Footer Placeholder 4"/>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Slide Number Placeholder 2"/>
          <p:cNvSpPr>
            <a:spLocks noGrp="1"/>
          </p:cNvSpPr>
          <p:nvPr>
            <p:ph type="sldNum" sz="quarter" idx="11"/>
          </p:nvPr>
        </p:nvSpPr>
        <p:spPr/>
        <p:txBody>
          <a:bodyPr/>
          <a:lstStyle>
            <a:lvl1pPr>
              <a:defRPr/>
            </a:lvl1pPr>
          </a:lstStyle>
          <a:p>
            <a:fld id="{2F7EA4D6-3ED3-4170-9AF2-E379F013E7B0}" type="slidenum">
              <a:rPr lang="en-US" smtClean="0"/>
              <a:pPr/>
              <a:t>‹#›</a:t>
            </a:fld>
            <a:endParaRPr lang="en-US"/>
          </a:p>
        </p:txBody>
      </p:sp>
      <p:sp>
        <p:nvSpPr>
          <p:cNvPr id="4" name="Footer Placeholder 3"/>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51EB2058-F538-4680-A459-61B03907F7C0}" type="slidenum">
              <a:rPr lang="en-US" smtClean="0"/>
              <a:pPr/>
              <a:t>‹#›</a:t>
            </a:fld>
            <a:endParaRPr lang="en-US"/>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EF75AC83-E764-4348-A6C4-097948A69C32}" type="slidenum">
              <a:rPr lang="en-US" smtClean="0"/>
              <a:pPr/>
              <a:t>‹#›</a:t>
            </a:fld>
            <a:endParaRPr lang="en-US"/>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B9A3D81F-52A9-4122-A98C-370E4396560E}" type="slidenum">
              <a:rPr lang="en-US" smtClean="0"/>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0005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0005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D7B2EDEB-81BF-42F3-B761-B902A31683C8}" type="slidenum">
              <a:rPr lang="en-US" smtClean="0"/>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060B23-7167-472A-81F8-97327E697A57}" type="slidenum">
              <a:rPr lang="en-US" smtClean="0"/>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467D6A01-7C2A-4861-8C5D-426E830157ED}" type="slidenum">
              <a:rPr lang="en-US"/>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2" name="Title 1"/>
          <p:cNvSpPr>
            <a:spLocks noGrp="1"/>
          </p:cNvSpPr>
          <p:nvPr>
            <p:ph type="ctrTitle"/>
          </p:nvPr>
        </p:nvSpPr>
        <p:spPr>
          <a:xfrm>
            <a:off x="762000" y="685800"/>
            <a:ext cx="7772400" cy="1470025"/>
          </a:xfrm>
        </p:spPr>
        <p:txBody>
          <a:bodyPr/>
          <a:lstStyle>
            <a:lvl1pPr>
              <a:defRPr b="1">
                <a:solidFill>
                  <a:schemeClr val="bg1"/>
                </a:solidFill>
                <a:effectLst>
                  <a:outerShdw blurRad="50800" dist="38100" dir="2700000" algn="tl" rotWithShape="0">
                    <a:prstClr val="black">
                      <a:alpha val="40000"/>
                    </a:prstClr>
                  </a:outerShdw>
                  <a:reflection blurRad="6350" stA="55000" endA="300" endPos="45500" dir="5400000" sy="-100000" algn="bl" rotWithShape="0"/>
                </a:effectLst>
              </a:defRPr>
            </a:lvl1pPr>
          </a:lstStyle>
          <a:p>
            <a:r>
              <a:rPr lang="en-US" smtClean="0"/>
              <a:t>Click to edit Master title style</a:t>
            </a:r>
            <a:endParaRPr lang="en-US"/>
          </a:p>
        </p:txBody>
      </p:sp>
      <p:sp>
        <p:nvSpPr>
          <p:cNvPr id="3" name="Subtitle 2"/>
          <p:cNvSpPr>
            <a:spLocks noGrp="1"/>
          </p:cNvSpPr>
          <p:nvPr>
            <p:ph type="subTitle" idx="1"/>
          </p:nvPr>
        </p:nvSpPr>
        <p:spPr>
          <a:xfrm>
            <a:off x="3886200" y="3200400"/>
            <a:ext cx="5257800" cy="990600"/>
          </a:xfrm>
        </p:spPr>
        <p:txBody>
          <a:bodyPr anchor="ctr" anchorCtr="0"/>
          <a:lstStyle>
            <a:lvl1pPr marL="0" indent="0" algn="ctr">
              <a:buNone/>
              <a:defRPr b="0">
                <a:solidFill>
                  <a:schemeClr val="bg1"/>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11AAC7-D435-46FB-B590-A7D03FA29ED0}" type="slidenum">
              <a:rPr lang="en-US" smtClean="0"/>
              <a:pPr/>
              <a:t>‹#›</a:t>
            </a:fld>
            <a:endParaRPr lang="en-US"/>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8944748C-8605-4020-B245-2E653C5A32BA}"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sp>
        <p:nvSpPr>
          <p:cNvPr id="9" name="Rectangle 8"/>
          <p:cNvSpPr/>
          <p:nvPr/>
        </p:nvSpPr>
        <p:spPr>
          <a:xfrm>
            <a:off x="15876" y="635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2" cstate="print"/>
          <a:srcRect/>
          <a:stretch>
            <a:fillRect/>
          </a:stretch>
        </p:blipFill>
        <p:spPr bwMode="auto">
          <a:xfrm>
            <a:off x="-228600" y="-6350"/>
            <a:ext cx="9388476" cy="6870700"/>
          </a:xfrm>
          <a:prstGeom prst="rect">
            <a:avLst/>
          </a:prstGeom>
          <a:noFill/>
          <a:ln w="9525">
            <a:noFill/>
            <a:miter lim="800000"/>
            <a:headEnd/>
            <a:tailEnd/>
          </a:ln>
          <a:effectLst/>
        </p:spPr>
      </p:pic>
      <p:sp>
        <p:nvSpPr>
          <p:cNvPr id="2" name="Title 1"/>
          <p:cNvSpPr>
            <a:spLocks noGrp="1"/>
          </p:cNvSpPr>
          <p:nvPr>
            <p:ph type="title"/>
          </p:nvPr>
        </p:nvSpPr>
        <p:spPr>
          <a:xfrm>
            <a:off x="1066800" y="228600"/>
            <a:ext cx="76200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828800"/>
            <a:ext cx="8229600" cy="4297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11AAC7-D435-46FB-B590-A7D03FA29ED0}" type="slidenum">
              <a:rPr lang="en-US" smtClean="0"/>
              <a:pPr/>
              <a:t>‹#›</a:t>
            </a:fld>
            <a:endParaRPr lang="en-US"/>
          </a:p>
        </p:txBody>
      </p:sp>
    </p:spTree>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cstate="print"/>
          <a:srcRect l="2472"/>
          <a:stretch>
            <a:fillRect/>
          </a:stretch>
        </p:blipFill>
        <p:spPr bwMode="auto">
          <a:xfrm>
            <a:off x="0" y="0"/>
            <a:ext cx="9144000" cy="6858000"/>
          </a:xfrm>
          <a:prstGeom prst="rect">
            <a:avLst/>
          </a:prstGeom>
          <a:noFill/>
          <a:ln w="9525">
            <a:noFill/>
            <a:miter lim="800000"/>
            <a:headEnd/>
            <a:tailEnd/>
          </a:ln>
          <a:effectLst/>
        </p:spPr>
      </p:pic>
      <p:sp>
        <p:nvSpPr>
          <p:cNvPr id="2" name="Title 1"/>
          <p:cNvSpPr>
            <a:spLocks noGrp="1"/>
          </p:cNvSpPr>
          <p:nvPr>
            <p:ph type="title"/>
          </p:nvPr>
        </p:nvSpPr>
        <p:spPr>
          <a:xfrm>
            <a:off x="1066800" y="228600"/>
            <a:ext cx="76200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828800"/>
            <a:ext cx="8229600" cy="4297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11AAC7-D435-46FB-B590-A7D03FA29ED0}" type="slidenum">
              <a:rPr lang="en-US" smtClean="0"/>
              <a:pPr/>
              <a:t>‹#›</a:t>
            </a:fld>
            <a:endParaRPr lang="en-US"/>
          </a:p>
        </p:txBody>
      </p:sp>
    </p:spTree>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11AAC7-D435-46FB-B590-A7D03FA29ED0}" type="slidenum">
              <a:rPr lang="en-US" smtClean="0"/>
              <a:pPr/>
              <a:t>‹#›</a:t>
            </a:fld>
            <a:endParaRPr lang="en-US"/>
          </a:p>
        </p:txBody>
      </p:sp>
    </p:spTree>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reserve="1">
  <p:cSld name="3_Title and Content">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PPP_SGLOB_TLE_Western_Hemishpere.png"/>
          <p:cNvPicPr>
            <a:picLocks noChangeAspect="1"/>
          </p:cNvPicPr>
          <p:nvPr/>
        </p:nvPicPr>
        <p:blipFill>
          <a:blip r:embed="rId2" cstate="print"/>
          <a:stretch>
            <a:fillRect/>
          </a:stretch>
        </p:blipFill>
        <p:spPr>
          <a:xfrm>
            <a:off x="0" y="0"/>
            <a:ext cx="9143999" cy="6858000"/>
          </a:xfrm>
          <a:prstGeom prst="rect">
            <a:avLst/>
          </a:prstGeom>
          <a:noFill/>
          <a:ln>
            <a:noFill/>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11AAC7-D435-46FB-B590-A7D03FA29ED0}" type="slidenum">
              <a:rPr lang="en-US" smtClean="0"/>
              <a:pPr/>
              <a:t>‹#›</a:t>
            </a:fld>
            <a:endParaRPr lang="en-US"/>
          </a:p>
        </p:txBody>
      </p:sp>
    </p:spTree>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11AAC7-D435-46FB-B590-A7D03FA29ED0}" type="slidenum">
              <a:rPr lang="en-US" smtClean="0"/>
              <a:pPr/>
              <a:t>‹#›</a:t>
            </a:fld>
            <a:endParaRPr lang="en-US"/>
          </a:p>
        </p:txBody>
      </p:sp>
    </p:spTree>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11AAC7-D435-46FB-B590-A7D03FA29ED0}" type="slidenum">
              <a:rPr lang="en-US" smtClean="0"/>
              <a:pPr/>
              <a:t>‹#›</a:t>
            </a:fld>
            <a:endParaRPr lang="en-US"/>
          </a:p>
        </p:txBody>
      </p:sp>
    </p:spTree>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11AAC7-D435-46FB-B590-A7D03FA29ED0}" type="slidenum">
              <a:rPr lang="en-US" smtClean="0"/>
              <a:pPr/>
              <a:t>‹#›</a:t>
            </a:fld>
            <a:endParaRPr lang="en-US"/>
          </a:p>
        </p:txBody>
      </p:sp>
    </p:spTree>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11AAC7-D435-46FB-B590-A7D03FA29ED0}" type="slidenum">
              <a:rPr lang="en-US" smtClean="0"/>
              <a:pPr/>
              <a:t>‹#›</a:t>
            </a:fld>
            <a:endParaRPr lang="en-US"/>
          </a:p>
        </p:txBody>
      </p:sp>
    </p:spTree>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11AAC7-D435-46FB-B590-A7D03FA29ED0}" type="slidenum">
              <a:rPr lang="en-US" smtClean="0"/>
              <a:pPr/>
              <a:t>‹#›</a:t>
            </a:fld>
            <a:endParaRPr lang="en-US"/>
          </a:p>
        </p:txBody>
      </p:sp>
    </p:spTree>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11AAC7-D435-46FB-B590-A7D03FA29ED0}" type="slidenum">
              <a:rPr lang="en-US" smtClean="0"/>
              <a:pPr/>
              <a:t>‹#›</a:t>
            </a:fld>
            <a:endParaRPr lang="en-US"/>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3D7EDB5-8382-459D-881A-35684C94C54E}"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11AAC7-D435-46FB-B590-A7D03FA29ED0}" type="slidenum">
              <a:rPr lang="en-US" smtClean="0"/>
              <a:pPr/>
              <a:t>‹#›</a:t>
            </a:fld>
            <a:endParaRPr lang="en-US"/>
          </a:p>
        </p:txBody>
      </p:sp>
    </p:spTree>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11AAC7-D435-46FB-B590-A7D03FA29ED0}" type="slidenum">
              <a:rPr lang="en-US" smtClean="0"/>
              <a:pPr/>
              <a:t>‹#›</a:t>
            </a:fld>
            <a:endParaRPr lang="en-US"/>
          </a:p>
        </p:txBody>
      </p:sp>
    </p:spTree>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2" cstate="print"/>
          <a:srcRect/>
          <a:stretch>
            <a:fillRect/>
          </a:stretch>
        </p:blipFill>
        <p:spPr bwMode="auto">
          <a:xfrm>
            <a:off x="-9525" y="-6350"/>
            <a:ext cx="9163050" cy="6870700"/>
          </a:xfrm>
          <a:prstGeom prst="rect">
            <a:avLst/>
          </a:prstGeom>
          <a:noFill/>
          <a:ln w="9525">
            <a:noFill/>
            <a:miter lim="800000"/>
            <a:headEnd/>
            <a:tailEnd/>
          </a:ln>
          <a:effectLst/>
        </p:spPr>
      </p:pic>
      <p:sp>
        <p:nvSpPr>
          <p:cNvPr id="2" name="Vertical Title 1"/>
          <p:cNvSpPr>
            <a:spLocks noGrp="1"/>
          </p:cNvSpPr>
          <p:nvPr>
            <p:ph type="title" orient="vert"/>
          </p:nvPr>
        </p:nvSpPr>
        <p:spPr>
          <a:xfrm>
            <a:off x="7315200" y="274638"/>
            <a:ext cx="1676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274638"/>
            <a:ext cx="7010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11AAC7-D435-46FB-B590-A7D03FA29ED0}" type="slidenum">
              <a:rPr lang="en-US" smtClean="0"/>
              <a:pPr/>
              <a:t>‹#›</a:t>
            </a:fld>
            <a:endParaRPr lang="en-US"/>
          </a:p>
        </p:txBody>
      </p:sp>
    </p:spTree>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95400" y="228600"/>
            <a:ext cx="7696200" cy="2057400"/>
          </a:xfrm>
        </p:spPr>
        <p:txBody>
          <a:bodyPr/>
          <a:lstStyle>
            <a:lvl1pPr algn="ctr">
              <a:defRPr sz="3600"/>
            </a:lvl1pPr>
          </a:lstStyle>
          <a:p>
            <a:r>
              <a:rPr lang="en-US" smtClean="0"/>
              <a:t>Click to edit Master title style</a:t>
            </a:r>
            <a:endParaRPr lang="en-US"/>
          </a:p>
        </p:txBody>
      </p:sp>
      <p:sp>
        <p:nvSpPr>
          <p:cNvPr id="3075" name="Rectangle 3"/>
          <p:cNvSpPr>
            <a:spLocks noGrp="1" noChangeArrowheads="1"/>
          </p:cNvSpPr>
          <p:nvPr>
            <p:ph type="subTitle" idx="1"/>
          </p:nvPr>
        </p:nvSpPr>
        <p:spPr>
          <a:xfrm>
            <a:off x="4572000" y="2286000"/>
            <a:ext cx="4419600" cy="2362200"/>
          </a:xfrm>
        </p:spPr>
        <p:txBody>
          <a:bodyPr anchor="ctr"/>
          <a:lstStyle>
            <a:lvl1pPr marL="0" indent="0" algn="ctr">
              <a:buFontTx/>
              <a:buNone/>
              <a:defRPr>
                <a:solidFill>
                  <a:srgbClr val="FFFFFF"/>
                </a:solidFill>
              </a:defRPr>
            </a:lvl1pPr>
          </a:lstStyle>
          <a:p>
            <a:r>
              <a:rPr lang="en-US" smtClean="0"/>
              <a:t>Click to edit Master subtitle style</a:t>
            </a:r>
            <a:endParaRPr lang="en-US"/>
          </a:p>
        </p:txBody>
      </p:sp>
      <p:sp>
        <p:nvSpPr>
          <p:cNvPr id="3088" name="Rectangle 16"/>
          <p:cNvSpPr>
            <a:spLocks noGrp="1" noChangeArrowheads="1"/>
          </p:cNvSpPr>
          <p:nvPr>
            <p:ph type="dt" sz="half" idx="2"/>
          </p:nvPr>
        </p:nvSpPr>
        <p:spPr/>
        <p:txBody>
          <a:bodyPr/>
          <a:lstStyle>
            <a:lvl1pPr>
              <a:defRPr>
                <a:solidFill>
                  <a:srgbClr val="FFFFFF"/>
                </a:solidFill>
              </a:defRPr>
            </a:lvl1pPr>
          </a:lstStyle>
          <a:p>
            <a:endParaRPr lang="en-US"/>
          </a:p>
        </p:txBody>
      </p:sp>
      <p:sp>
        <p:nvSpPr>
          <p:cNvPr id="3089" name="Rectangle 17"/>
          <p:cNvSpPr>
            <a:spLocks noGrp="1" noChangeArrowheads="1"/>
          </p:cNvSpPr>
          <p:nvPr>
            <p:ph type="ftr" sz="quarter" idx="3"/>
          </p:nvPr>
        </p:nvSpPr>
        <p:spPr/>
        <p:txBody>
          <a:bodyPr/>
          <a:lstStyle>
            <a:lvl1pPr>
              <a:defRPr>
                <a:solidFill>
                  <a:srgbClr val="FFFFFF"/>
                </a:solidFill>
              </a:defRPr>
            </a:lvl1pPr>
          </a:lstStyle>
          <a:p>
            <a:endParaRPr lang="en-US"/>
          </a:p>
        </p:txBody>
      </p:sp>
      <p:sp>
        <p:nvSpPr>
          <p:cNvPr id="3090" name="Rectangle 18"/>
          <p:cNvSpPr>
            <a:spLocks noGrp="1" noChangeArrowheads="1"/>
          </p:cNvSpPr>
          <p:nvPr>
            <p:ph type="sldNum" sz="quarter" idx="4"/>
          </p:nvPr>
        </p:nvSpPr>
        <p:spPr/>
        <p:txBody>
          <a:bodyPr/>
          <a:lstStyle>
            <a:lvl1pPr>
              <a:defRPr>
                <a:solidFill>
                  <a:srgbClr val="FFFFFF"/>
                </a:solidFill>
              </a:defRPr>
            </a:lvl1pPr>
          </a:lstStyle>
          <a:p>
            <a:fld id="{69060B23-7167-472A-81F8-97327E697A57}" type="slidenum">
              <a:rPr lang="en-US" smtClean="0"/>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1421881-DE45-4E0E-8A3E-8F3BD1A9C473}" type="slidenum">
              <a:rPr lang="en-US" smtClean="0"/>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80D2694-EAD3-4DA7-A773-C8D34DE617FA}" type="slidenum">
              <a:rPr lang="en-US" smtClean="0"/>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3716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0" y="13716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053EB48-C355-472A-8885-CF5E2373B86A}" type="slidenum">
              <a:rPr lang="en-US" smtClean="0"/>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8944748C-8605-4020-B245-2E653C5A32BA}" type="slidenum">
              <a:rPr lang="en-US" smtClean="0"/>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3D7EDB5-8382-459D-881A-35684C94C54E}" type="slidenum">
              <a:rPr lang="en-US" smtClean="0"/>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2F7EA4D6-3ED3-4170-9AF2-E379F013E7B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2F7EA4D6-3ED3-4170-9AF2-E379F013E7B0}"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1EB2058-F538-4680-A459-61B03907F7C0}" type="slidenum">
              <a:rPr lang="en-US" smtClean="0"/>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F75AC83-E764-4348-A6C4-097948A69C32}" type="slidenum">
              <a:rPr lang="en-US" smtClean="0"/>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9A3D81F-52A9-4122-A98C-370E4396560E}" type="slidenum">
              <a:rPr lang="en-US" smtClean="0"/>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7B2EDEB-81BF-42F3-B761-B902A31683C8}" type="slidenum">
              <a:rPr lang="en-US" smtClean="0"/>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876800" y="2590800"/>
            <a:ext cx="4267200" cy="1295400"/>
          </a:xfrm>
        </p:spPr>
        <p:txBody>
          <a:bodyPr anchor="b" anchorCtr="0"/>
          <a:lstStyle>
            <a:lvl1pPr>
              <a:defRPr/>
            </a:lvl1pPr>
          </a:lstStyle>
          <a:p>
            <a:r>
              <a:rPr lang="en-US" smtClean="0"/>
              <a:t>Click to edit Master title style</a:t>
            </a:r>
            <a:endParaRPr lang="en-US" dirty="0"/>
          </a:p>
        </p:txBody>
      </p:sp>
      <p:sp>
        <p:nvSpPr>
          <p:cNvPr id="3075" name="Rectangle 3"/>
          <p:cNvSpPr>
            <a:spLocks noGrp="1" noChangeArrowheads="1"/>
          </p:cNvSpPr>
          <p:nvPr>
            <p:ph type="subTitle" idx="1"/>
          </p:nvPr>
        </p:nvSpPr>
        <p:spPr>
          <a:xfrm>
            <a:off x="4876800" y="3810000"/>
            <a:ext cx="4267200" cy="533400"/>
          </a:xfrm>
        </p:spPr>
        <p:txBody>
          <a:bodyPr/>
          <a:lstStyle>
            <a:lvl1pPr marL="0" indent="0">
              <a:buFontTx/>
              <a:buNone/>
              <a:defRPr sz="1800" b="1">
                <a:solidFill>
                  <a:schemeClr val="accent2">
                    <a:lumMod val="50000"/>
                  </a:schemeClr>
                </a:solidFill>
              </a:defRPr>
            </a:lvl1pPr>
          </a:lstStyle>
          <a:p>
            <a:r>
              <a:rPr lang="en-US" smtClean="0"/>
              <a:t>Click to edit Master subtitle style</a:t>
            </a:r>
            <a:endParaRPr lang="en-US" dirty="0"/>
          </a:p>
        </p:txBody>
      </p:sp>
      <p:sp>
        <p:nvSpPr>
          <p:cNvPr id="3076" name="Rectangle 4"/>
          <p:cNvSpPr>
            <a:spLocks noGrp="1" noChangeArrowheads="1"/>
          </p:cNvSpPr>
          <p:nvPr>
            <p:ph type="dt" sz="half" idx="2"/>
          </p:nvPr>
        </p:nvSpPr>
        <p:spPr/>
        <p:txBody>
          <a:bodyPr/>
          <a:lstStyle>
            <a:lvl1pPr>
              <a:defRPr/>
            </a:lvl1pPr>
          </a:lstStyle>
          <a:p>
            <a:endParaRPr lang="en-US"/>
          </a:p>
        </p:txBody>
      </p:sp>
      <p:sp>
        <p:nvSpPr>
          <p:cNvPr id="3077" name="Rectangle 5"/>
          <p:cNvSpPr>
            <a:spLocks noGrp="1" noChangeArrowheads="1"/>
          </p:cNvSpPr>
          <p:nvPr>
            <p:ph type="ftr" sz="quarter" idx="3"/>
          </p:nvPr>
        </p:nvSpPr>
        <p:spPr/>
        <p:txBody>
          <a:bodyPr/>
          <a:lstStyle>
            <a:lvl1pPr>
              <a:defRPr/>
            </a:lvl1pPr>
          </a:lstStyle>
          <a:p>
            <a:endParaRPr lang="en-US"/>
          </a:p>
        </p:txBody>
      </p:sp>
      <p:sp>
        <p:nvSpPr>
          <p:cNvPr id="3078" name="Rectangle 6"/>
          <p:cNvSpPr>
            <a:spLocks noGrp="1" noChangeArrowheads="1"/>
          </p:cNvSpPr>
          <p:nvPr>
            <p:ph type="sldNum" sz="quarter" idx="4"/>
          </p:nvPr>
        </p:nvSpPr>
        <p:spPr/>
        <p:txBody>
          <a:bodyPr/>
          <a:lstStyle>
            <a:lvl1pPr>
              <a:defRPr/>
            </a:lvl1pPr>
          </a:lstStyle>
          <a:p>
            <a:fld id="{69060B23-7167-472A-81F8-97327E697A57}" type="slidenum">
              <a:rPr lang="en-US" smtClean="0"/>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1421881-DE45-4E0E-8A3E-8F3BD1A9C473}" type="slidenum">
              <a:rPr lang="en-US" smtClean="0"/>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A11AAC7-D435-46FB-B590-A7D03FA29ED0}" type="slidenum">
              <a:rPr lang="en-US" smtClean="0"/>
              <a:pPr/>
              <a:t>‹#›</a:t>
            </a:fld>
            <a:endParaRPr lang="en-US"/>
          </a:p>
        </p:txBody>
      </p:sp>
    </p:spTree>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73392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323373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80D2694-EAD3-4DA7-A773-C8D34DE617FA}" type="slidenum">
              <a:rPr lang="en-US" smtClean="0"/>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905000" y="1219200"/>
            <a:ext cx="3314700" cy="4906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372100" y="1219200"/>
            <a:ext cx="3314700" cy="4906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053EB48-C355-472A-8885-CF5E2373B86A}" type="slidenum">
              <a:rPr lang="en-US" smtClean="0"/>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52600" y="274638"/>
            <a:ext cx="69342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751012" y="1535113"/>
            <a:ext cx="35829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751012" y="2174875"/>
            <a:ext cx="35829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334000" y="1535113"/>
            <a:ext cx="33528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334000" y="2174875"/>
            <a:ext cx="3352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8944748C-8605-4020-B245-2E653C5A32B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1EB2058-F538-4680-A459-61B03907F7C0}"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3D7EDB5-8382-459D-881A-35684C94C54E}" type="slidenum">
              <a:rPr lang="en-US" smtClean="0"/>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2F7EA4D6-3ED3-4170-9AF2-E379F013E7B0}" type="slidenum">
              <a:rPr lang="en-US" smtClean="0"/>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52600" y="273050"/>
            <a:ext cx="259080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343400" y="273050"/>
            <a:ext cx="4343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752600" y="1435100"/>
            <a:ext cx="25908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1EB2058-F538-4680-A459-61B03907F7C0}" type="slidenum">
              <a:rPr lang="en-US" smtClean="0"/>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67000"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667000"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667000"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F75AC83-E764-4348-A6C4-097948A69C32}" type="slidenum">
              <a:rPr lang="en-US" smtClean="0"/>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9A3D81F-52A9-4122-A98C-370E4396560E}" type="slidenum">
              <a:rPr lang="en-US" smtClean="0"/>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3250" y="274638"/>
            <a:ext cx="1733550" cy="5851525"/>
          </a:xfrm>
        </p:spPr>
        <p:txBody>
          <a:bodyPr vert="eaVert"/>
          <a:lstStyle>
            <a:lvl1pPr>
              <a:defRPr>
                <a:solidFill>
                  <a:schemeClr val="tx1"/>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752600" y="274638"/>
            <a:ext cx="5048250" cy="5851525"/>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7B2EDEB-81BF-42F3-B761-B902A31683C8}" type="slidenum">
              <a:rPr lang="en-US" smtClean="0"/>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bg bwMode="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15746" name="Rectangle 2"/>
          <p:cNvSpPr>
            <a:spLocks noGrp="1" noChangeArrowheads="1"/>
          </p:cNvSpPr>
          <p:nvPr>
            <p:ph type="ctrTitle"/>
          </p:nvPr>
        </p:nvSpPr>
        <p:spPr>
          <a:xfrm>
            <a:off x="3505200" y="2438400"/>
            <a:ext cx="5257800" cy="914400"/>
          </a:xfrm>
        </p:spPr>
        <p:txBody>
          <a:bodyPr anchor="b"/>
          <a:lstStyle>
            <a:lvl1pPr>
              <a:defRPr sz="4000">
                <a:solidFill>
                  <a:schemeClr val="tx1"/>
                </a:solidFill>
              </a:defRPr>
            </a:lvl1pPr>
          </a:lstStyle>
          <a:p>
            <a:r>
              <a:rPr lang="en-US" smtClean="0"/>
              <a:t>Click to edit Master title style</a:t>
            </a:r>
            <a:endParaRPr lang="en-US"/>
          </a:p>
        </p:txBody>
      </p:sp>
      <p:sp>
        <p:nvSpPr>
          <p:cNvPr id="415747" name="Rectangle 3"/>
          <p:cNvSpPr>
            <a:spLocks noGrp="1" noChangeArrowheads="1"/>
          </p:cNvSpPr>
          <p:nvPr>
            <p:ph type="subTitle" idx="1"/>
          </p:nvPr>
        </p:nvSpPr>
        <p:spPr>
          <a:xfrm>
            <a:off x="3505200" y="3276600"/>
            <a:ext cx="5257800" cy="749300"/>
          </a:xfrm>
        </p:spPr>
        <p:txBody>
          <a:bodyPr/>
          <a:lstStyle>
            <a:lvl1pPr marL="0" indent="0" algn="ctr">
              <a:buFont typeface="Wingdings" pitchFamily="2" charset="2"/>
              <a:buNone/>
              <a:defRPr>
                <a:effectLst/>
              </a:defRPr>
            </a:lvl1pPr>
          </a:lstStyle>
          <a:p>
            <a:r>
              <a:rPr lang="en-US" smtClean="0"/>
              <a:t>Click to edit Master subtitle style</a:t>
            </a:r>
            <a:endParaRPr lang="en-US"/>
          </a:p>
        </p:txBody>
      </p:sp>
      <p:sp>
        <p:nvSpPr>
          <p:cNvPr id="415748" name="Rectangle 4"/>
          <p:cNvSpPr>
            <a:spLocks noGrp="1" noChangeArrowheads="1"/>
          </p:cNvSpPr>
          <p:nvPr>
            <p:ph type="dt" sz="quarter" idx="2"/>
          </p:nvPr>
        </p:nvSpPr>
        <p:spPr/>
        <p:txBody>
          <a:bodyPr/>
          <a:lstStyle>
            <a:lvl1pPr>
              <a:defRPr/>
            </a:lvl1pPr>
          </a:lstStyle>
          <a:p>
            <a:endParaRPr lang="en-US"/>
          </a:p>
        </p:txBody>
      </p:sp>
      <p:sp>
        <p:nvSpPr>
          <p:cNvPr id="415749" name="Rectangle 5"/>
          <p:cNvSpPr>
            <a:spLocks noGrp="1" noChangeArrowheads="1"/>
          </p:cNvSpPr>
          <p:nvPr>
            <p:ph type="ftr" sz="quarter" idx="3"/>
          </p:nvPr>
        </p:nvSpPr>
        <p:spPr/>
        <p:txBody>
          <a:bodyPr/>
          <a:lstStyle>
            <a:lvl1pPr>
              <a:defRPr/>
            </a:lvl1pPr>
          </a:lstStyle>
          <a:p>
            <a:endParaRPr lang="en-US"/>
          </a:p>
        </p:txBody>
      </p:sp>
      <p:sp>
        <p:nvSpPr>
          <p:cNvPr id="415750" name="Rectangle 6"/>
          <p:cNvSpPr>
            <a:spLocks noGrp="1" noChangeArrowheads="1"/>
          </p:cNvSpPr>
          <p:nvPr>
            <p:ph type="sldNum" sz="quarter" idx="4"/>
          </p:nvPr>
        </p:nvSpPr>
        <p:spPr/>
        <p:txBody>
          <a:bodyPr/>
          <a:lstStyle>
            <a:lvl1pPr>
              <a:defRPr/>
            </a:lvl1pPr>
          </a:lstStyle>
          <a:p>
            <a:fld id="{69060B23-7167-472A-81F8-97327E697A57}" type="slidenum">
              <a:rPr lang="en-US" smtClean="0"/>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1421881-DE45-4E0E-8A3E-8F3BD1A9C473}" type="slidenum">
              <a:rPr lang="en-US" smtClean="0"/>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80D2694-EAD3-4DA7-A773-C8D34DE617FA}" type="slidenum">
              <a:rPr lang="en-US" smtClean="0"/>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676400"/>
            <a:ext cx="37719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38700" y="1676400"/>
            <a:ext cx="37719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053EB48-C355-472A-8885-CF5E2373B86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F75AC83-E764-4348-A6C4-097948A69C32}"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8944748C-8605-4020-B245-2E653C5A32BA}" type="slidenum">
              <a:rPr lang="en-US" smtClean="0"/>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3D7EDB5-8382-459D-881A-35684C94C54E}" type="slidenum">
              <a:rPr lang="en-US" smtClean="0"/>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2F7EA4D6-3ED3-4170-9AF2-E379F013E7B0}" type="slidenum">
              <a:rPr lang="en-US" smtClean="0"/>
              <a:pPr/>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1EB2058-F538-4680-A459-61B03907F7C0}" type="slidenum">
              <a:rPr lang="en-US" smtClean="0"/>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F75AC83-E764-4348-A6C4-097948A69C32}" type="slidenum">
              <a:rPr lang="en-US" smtClean="0"/>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9A3D81F-52A9-4122-A98C-370E4396560E}" type="slidenum">
              <a:rPr lang="en-US" smtClean="0"/>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1924050" cy="6248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52400"/>
            <a:ext cx="5619750"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7B2EDEB-81BF-42F3-B761-B902A31683C8}" type="slidenum">
              <a:rPr lang="en-US" smtClean="0"/>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060B23-7167-472A-81F8-97327E697A57}" type="slidenum">
              <a:rPr lang="en-US" smtClean="0"/>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421881-DE45-4E0E-8A3E-8F3BD1A9C473}" type="slidenum">
              <a:rPr lang="en-US" smtClean="0"/>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0D2694-EAD3-4DA7-A773-C8D34DE617F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0.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image" Target="../media/image23.jpeg"/><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1.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2.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theme" Target="../theme/theme13.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image" Target="../media/image24.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image" Target="../media/image28.jpeg"/><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4.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image" Target="../media/image30.jpeg"/><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5.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image" Target="../media/image31.jpeg"/><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6.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7.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image" Target="../media/image33.jpeg"/><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8.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image" Target="../media/image34.jpeg"/><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19.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20.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image" Target="../media/image1.png"/><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21.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5" Type="http://schemas.openxmlformats.org/officeDocument/2006/relationships/image" Target="../media/image3.png"/><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6.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4" Type="http://schemas.openxmlformats.org/officeDocument/2006/relationships/image" Target="../media/image8.gi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image" Target="../media/image9.pn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heme" Target="../theme/theme6.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15.jpe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8.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image" Target="../media/image17.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image" Target="../media/image21.jpeg"/><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9.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6413"/>
            <a:chOff x="0" y="0"/>
            <a:chExt cx="5760" cy="4319"/>
          </a:xfrm>
        </p:grpSpPr>
        <p:sp>
          <p:nvSpPr>
            <p:cNvPr id="6349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endParaRPr lang="en-US"/>
            </a:p>
          </p:txBody>
        </p:sp>
        <p:sp>
          <p:nvSpPr>
            <p:cNvPr id="6349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endParaRPr lang="en-US"/>
            </a:p>
          </p:txBody>
        </p:sp>
        <p:sp>
          <p:nvSpPr>
            <p:cNvPr id="6349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endParaRPr lang="en-US"/>
            </a:p>
          </p:txBody>
        </p:sp>
        <p:sp>
          <p:nvSpPr>
            <p:cNvPr id="63494"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endParaRPr lang="en-US"/>
            </a:p>
          </p:txBody>
        </p:sp>
        <p:sp>
          <p:nvSpPr>
            <p:cNvPr id="6349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endParaRPr lang="en-US"/>
            </a:p>
          </p:txBody>
        </p:sp>
        <p:sp>
          <p:nvSpPr>
            <p:cNvPr id="63496"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endParaRPr lang="en-US"/>
            </a:p>
          </p:txBody>
        </p:sp>
        <p:sp>
          <p:nvSpPr>
            <p:cNvPr id="63497"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endParaRPr lang="en-US"/>
            </a:p>
          </p:txBody>
        </p:sp>
        <p:sp>
          <p:nvSpPr>
            <p:cNvPr id="6349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endParaRPr lang="en-US"/>
            </a:p>
          </p:txBody>
        </p:sp>
        <p:sp>
          <p:nvSpPr>
            <p:cNvPr id="63499"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endParaRPr lang="en-US"/>
            </a:p>
          </p:txBody>
        </p:sp>
        <p:sp>
          <p:nvSpPr>
            <p:cNvPr id="6350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endParaRPr lang="en-US"/>
            </a:p>
          </p:txBody>
        </p:sp>
        <p:sp>
          <p:nvSpPr>
            <p:cNvPr id="63501"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endParaRPr lang="en-US"/>
            </a:p>
          </p:txBody>
        </p:sp>
        <p:sp>
          <p:nvSpPr>
            <p:cNvPr id="6350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endParaRPr lang="en-US"/>
            </a:p>
          </p:txBody>
        </p:sp>
        <p:sp>
          <p:nvSpPr>
            <p:cNvPr id="63503"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endParaRPr lang="en-US"/>
            </a:p>
          </p:txBody>
        </p:sp>
        <p:sp>
          <p:nvSpPr>
            <p:cNvPr id="6350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endParaRPr lang="en-US"/>
            </a:p>
          </p:txBody>
        </p:sp>
        <p:sp>
          <p:nvSpPr>
            <p:cNvPr id="6350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endParaRPr lang="en-US"/>
            </a:p>
          </p:txBody>
        </p:sp>
        <p:sp>
          <p:nvSpPr>
            <p:cNvPr id="6350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endParaRPr lang="en-US"/>
            </a:p>
          </p:txBody>
        </p:sp>
        <p:sp>
          <p:nvSpPr>
            <p:cNvPr id="63507"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endParaRPr lang="en-US"/>
            </a:p>
          </p:txBody>
        </p:sp>
        <p:sp>
          <p:nvSpPr>
            <p:cNvPr id="6350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endParaRPr lang="en-US"/>
            </a:p>
          </p:txBody>
        </p:sp>
        <p:sp>
          <p:nvSpPr>
            <p:cNvPr id="63509"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endParaRPr lang="en-US"/>
            </a:p>
          </p:txBody>
        </p:sp>
        <p:sp>
          <p:nvSpPr>
            <p:cNvPr id="6351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endParaRPr lang="en-US"/>
            </a:p>
          </p:txBody>
        </p:sp>
        <p:sp>
          <p:nvSpPr>
            <p:cNvPr id="6351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endParaRPr lang="en-US"/>
            </a:p>
          </p:txBody>
        </p:sp>
        <p:sp>
          <p:nvSpPr>
            <p:cNvPr id="6351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endParaRPr lang="en-US"/>
            </a:p>
          </p:txBody>
        </p:sp>
        <p:sp>
          <p:nvSpPr>
            <p:cNvPr id="63513"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endParaRPr lang="en-US"/>
            </a:p>
          </p:txBody>
        </p:sp>
        <p:sp>
          <p:nvSpPr>
            <p:cNvPr id="6351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endParaRPr lang="en-US"/>
            </a:p>
          </p:txBody>
        </p:sp>
        <p:sp>
          <p:nvSpPr>
            <p:cNvPr id="6351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endParaRPr lang="en-US"/>
            </a:p>
          </p:txBody>
        </p:sp>
        <p:sp>
          <p:nvSpPr>
            <p:cNvPr id="63516"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endParaRPr lang="en-US"/>
            </a:p>
          </p:txBody>
        </p:sp>
        <p:sp>
          <p:nvSpPr>
            <p:cNvPr id="6351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endParaRPr lang="en-US"/>
            </a:p>
          </p:txBody>
        </p:sp>
        <p:sp>
          <p:nvSpPr>
            <p:cNvPr id="63518"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endParaRPr lang="en-US"/>
            </a:p>
          </p:txBody>
        </p:sp>
        <p:sp>
          <p:nvSpPr>
            <p:cNvPr id="6351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endParaRPr lang="en-US"/>
            </a:p>
          </p:txBody>
        </p:sp>
        <p:sp>
          <p:nvSpPr>
            <p:cNvPr id="6352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endParaRPr lang="en-US"/>
            </a:p>
          </p:txBody>
        </p:sp>
        <p:sp>
          <p:nvSpPr>
            <p:cNvPr id="6352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endParaRPr lang="en-US"/>
            </a:p>
          </p:txBody>
        </p:sp>
        <p:sp>
          <p:nvSpPr>
            <p:cNvPr id="6352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US"/>
            </a:p>
          </p:txBody>
        </p:sp>
        <p:sp>
          <p:nvSpPr>
            <p:cNvPr id="6352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endParaRPr lang="en-US"/>
            </a:p>
          </p:txBody>
        </p:sp>
        <p:sp>
          <p:nvSpPr>
            <p:cNvPr id="6352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endParaRPr lang="en-US"/>
            </a:p>
          </p:txBody>
        </p:sp>
        <p:sp>
          <p:nvSpPr>
            <p:cNvPr id="6352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endParaRPr lang="en-US"/>
            </a:p>
          </p:txBody>
        </p:sp>
        <p:sp>
          <p:nvSpPr>
            <p:cNvPr id="6352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endParaRPr lang="en-US"/>
            </a:p>
          </p:txBody>
        </p:sp>
        <p:grpSp>
          <p:nvGrpSpPr>
            <p:cNvPr id="3" name="Group 39"/>
            <p:cNvGrpSpPr>
              <a:grpSpLocks/>
            </p:cNvGrpSpPr>
            <p:nvPr userDrawn="1"/>
          </p:nvGrpSpPr>
          <p:grpSpPr bwMode="auto">
            <a:xfrm>
              <a:off x="0" y="1632"/>
              <a:ext cx="5758" cy="1858"/>
              <a:chOff x="0" y="1632"/>
              <a:chExt cx="5758" cy="1858"/>
            </a:xfrm>
          </p:grpSpPr>
          <p:sp>
            <p:nvSpPr>
              <p:cNvPr id="6352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endParaRPr lang="en-US"/>
              </a:p>
            </p:txBody>
          </p:sp>
          <p:sp>
            <p:nvSpPr>
              <p:cNvPr id="6352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endParaRPr lang="en-US"/>
              </a:p>
            </p:txBody>
          </p:sp>
        </p:grpSp>
      </p:grpSp>
      <p:sp>
        <p:nvSpPr>
          <p:cNvPr id="6353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353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353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p>
        </p:txBody>
      </p:sp>
      <p:sp>
        <p:nvSpPr>
          <p:cNvPr id="6353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p>
        </p:txBody>
      </p:sp>
      <p:sp>
        <p:nvSpPr>
          <p:cNvPr id="6353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7A11AAC7-D435-46FB-B590-A7D03FA29ED0}"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4525" r:id="rId1"/>
    <p:sldLayoutId id="2147484526" r:id="rId2"/>
    <p:sldLayoutId id="2147484527" r:id="rId3"/>
    <p:sldLayoutId id="2147484528" r:id="rId4"/>
    <p:sldLayoutId id="2147484529" r:id="rId5"/>
    <p:sldLayoutId id="2147484530" r:id="rId6"/>
    <p:sldLayoutId id="2147484531" r:id="rId7"/>
    <p:sldLayoutId id="2147484532" r:id="rId8"/>
    <p:sldLayoutId id="2147484533" r:id="rId9"/>
    <p:sldLayoutId id="2147484534" r:id="rId10"/>
    <p:sldLayoutId id="2147484535" r:id="rId11"/>
    <p:sldLayoutId id="2147484536" r:id="rId12"/>
    <p:sldLayoutId id="2147484537" r:id="rId13"/>
  </p:sldLayoutIdLst>
  <p:hf hdr="0" ftr="0" dt="0"/>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1" fontAlgn="base" hangingPunct="1">
        <a:spcBef>
          <a:spcPct val="20000"/>
        </a:spcBef>
        <a:spcAft>
          <a:spcPct val="0"/>
        </a:spcAft>
        <a:buClr>
          <a:schemeClr val="hlink"/>
        </a:buClr>
        <a:buSzPct val="90000"/>
        <a:buFont typeface="Wingdings" pitchFamily="2" charset="2"/>
        <a:buBlip>
          <a:blip r:embed="rId15"/>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accent2"/>
        </a:buClr>
        <a:buSzPct val="90000"/>
        <a:buFont typeface="Wingdings" pitchFamily="2" charset="2"/>
        <a:buBlip>
          <a:blip r:embed="rId16"/>
        </a:buBlip>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folHlink"/>
        </a:buClr>
        <a:buSzPct val="90000"/>
        <a:buFont typeface="Wingdings" pitchFamily="2" charset="2"/>
        <a:buBlip>
          <a:blip r:embed="rId1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11AAC7-D435-46FB-B590-A7D03FA29ED0}"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4716" r:id="rId1"/>
    <p:sldLayoutId id="2147484717" r:id="rId2"/>
    <p:sldLayoutId id="2147484718" r:id="rId3"/>
    <p:sldLayoutId id="2147484719" r:id="rId4"/>
    <p:sldLayoutId id="2147484720" r:id="rId5"/>
    <p:sldLayoutId id="2147484721" r:id="rId6"/>
    <p:sldLayoutId id="2147484722" r:id="rId7"/>
    <p:sldLayoutId id="2147484723" r:id="rId8"/>
    <p:sldLayoutId id="2147484724" r:id="rId9"/>
    <p:sldLayoutId id="2147484725" r:id="rId10"/>
    <p:sldLayoutId id="2147484726"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accent3">
                    <a:lumMod val="20000"/>
                    <a:lumOff val="80000"/>
                  </a:schemeClr>
                </a:solidFill>
                <a:effectLst>
                  <a:outerShdw blurRad="50800" dist="38100" dir="2700000" algn="tl" rotWithShape="0">
                    <a:prstClr val="black">
                      <a:alpha val="40000"/>
                    </a:prstClr>
                  </a:outerShdw>
                </a:effectLst>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accent3">
                    <a:lumMod val="20000"/>
                    <a:lumOff val="80000"/>
                  </a:schemeClr>
                </a:solidFill>
                <a:effectLst>
                  <a:outerShdw blurRad="50800" dist="38100" dir="2700000" algn="tl" rotWithShape="0">
                    <a:prstClr val="black">
                      <a:alpha val="40000"/>
                    </a:prstClr>
                  </a:outerShdw>
                </a:effectLst>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accent3">
                    <a:lumMod val="20000"/>
                    <a:lumOff val="80000"/>
                  </a:schemeClr>
                </a:solidFill>
                <a:effectLst>
                  <a:outerShdw blurRad="50800" dist="38100" dir="2700000" algn="tl" rotWithShape="0">
                    <a:prstClr val="black">
                      <a:alpha val="40000"/>
                    </a:prstClr>
                  </a:outerShdw>
                </a:effectLst>
              </a:defRPr>
            </a:lvl1pPr>
          </a:lstStyle>
          <a:p>
            <a:fld id="{7A11AAC7-D435-46FB-B590-A7D03FA29ED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740" r:id="rId1"/>
    <p:sldLayoutId id="2147484741" r:id="rId2"/>
    <p:sldLayoutId id="2147484742" r:id="rId3"/>
    <p:sldLayoutId id="2147484743" r:id="rId4"/>
    <p:sldLayoutId id="2147484744" r:id="rId5"/>
    <p:sldLayoutId id="2147484745" r:id="rId6"/>
    <p:sldLayoutId id="2147484746" r:id="rId7"/>
    <p:sldLayoutId id="2147484747" r:id="rId8"/>
    <p:sldLayoutId id="2147484748" r:id="rId9"/>
    <p:sldLayoutId id="2147484749" r:id="rId10"/>
    <p:sldLayoutId id="2147484750" r:id="rId11"/>
  </p:sldLayoutIdLst>
  <p:hf hdr="0" ftr="0" dt="0"/>
  <p:txStyles>
    <p:titleStyle>
      <a:lvl1pPr algn="ctr" defTabSz="914400" rtl="0" eaLnBrk="1" latinLnBrk="0" hangingPunct="1">
        <a:spcBef>
          <a:spcPct val="0"/>
        </a:spcBef>
        <a:buNone/>
        <a:defRPr sz="4400" kern="1200">
          <a:solidFill>
            <a:schemeClr val="tx1">
              <a:lumMod val="95000"/>
              <a:lumOff val="5000"/>
            </a:schemeClr>
          </a:solidFill>
          <a:effectLst>
            <a:glow rad="228600">
              <a:schemeClr val="accent5">
                <a:satMod val="175000"/>
                <a:alpha val="40000"/>
              </a:schemeClr>
            </a:glo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2">
              <a:lumMod val="90000"/>
            </a:schemeClr>
          </a:solidFill>
          <a:effectLst>
            <a:outerShdw blurRad="50800" dist="38100" dir="2700000" algn="tl" rotWithShape="0">
              <a:prstClr val="black">
                <a:alpha val="40000"/>
              </a:prstClr>
            </a:outerShdw>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2">
              <a:lumMod val="90000"/>
            </a:schemeClr>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2">
              <a:lumMod val="90000"/>
            </a:schemeClr>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2">
              <a:lumMod val="90000"/>
            </a:schemeClr>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2">
              <a:lumMod val="90000"/>
            </a:schemeClr>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7A11AAC7-D435-46FB-B590-A7D03FA29ED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752" r:id="rId1"/>
    <p:sldLayoutId id="2147484753" r:id="rId2"/>
    <p:sldLayoutId id="2147484754" r:id="rId3"/>
    <p:sldLayoutId id="2147484755" r:id="rId4"/>
    <p:sldLayoutId id="2147484756" r:id="rId5"/>
    <p:sldLayoutId id="2147484757" r:id="rId6"/>
    <p:sldLayoutId id="2147484758" r:id="rId7"/>
    <p:sldLayoutId id="2147484759" r:id="rId8"/>
    <p:sldLayoutId id="2147484760" r:id="rId9"/>
    <p:sldLayoutId id="2147484761" r:id="rId10"/>
    <p:sldLayoutId id="2147484762" r:id="rId11"/>
  </p:sldLayoutIdLst>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52400"/>
            <a:ext cx="82296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27" name="Rectangle 3"/>
          <p:cNvSpPr>
            <a:spLocks noGrp="1" noChangeArrowheads="1"/>
          </p:cNvSpPr>
          <p:nvPr>
            <p:ph type="body" idx="1"/>
          </p:nvPr>
        </p:nvSpPr>
        <p:spPr bwMode="auto">
          <a:xfrm>
            <a:off x="1066800" y="1143000"/>
            <a:ext cx="76200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7A11AAC7-D435-46FB-B590-A7D03FA29ED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776" r:id="rId1"/>
    <p:sldLayoutId id="2147484777" r:id="rId2"/>
    <p:sldLayoutId id="2147484778" r:id="rId3"/>
    <p:sldLayoutId id="2147484779" r:id="rId4"/>
    <p:sldLayoutId id="2147484780" r:id="rId5"/>
    <p:sldLayoutId id="2147484781" r:id="rId6"/>
    <p:sldLayoutId id="2147484782" r:id="rId7"/>
    <p:sldLayoutId id="2147484783" r:id="rId8"/>
    <p:sldLayoutId id="2147484784" r:id="rId9"/>
    <p:sldLayoutId id="2147484785" r:id="rId10"/>
    <p:sldLayoutId id="2147484786" r:id="rId11"/>
    <p:sldLayoutId id="2147484787" r:id="rId12"/>
  </p:sldLayoutIdLst>
  <p:hf hdr="0" ftr="0" dt="0"/>
  <p:txStyles>
    <p:titleStyle>
      <a:lvl1pPr algn="l" rtl="0" eaLnBrk="1" fontAlgn="base" hangingPunct="1">
        <a:spcBef>
          <a:spcPct val="0"/>
        </a:spcBef>
        <a:spcAft>
          <a:spcPct val="0"/>
        </a:spcAft>
        <a:defRPr sz="4400">
          <a:solidFill>
            <a:schemeClr val="bg2"/>
          </a:solidFill>
          <a:latin typeface="+mj-lt"/>
          <a:ea typeface="+mj-ea"/>
          <a:cs typeface="+mj-cs"/>
        </a:defRPr>
      </a:lvl1pPr>
      <a:lvl2pPr algn="l" rtl="0" eaLnBrk="1" fontAlgn="base" hangingPunct="1">
        <a:spcBef>
          <a:spcPct val="0"/>
        </a:spcBef>
        <a:spcAft>
          <a:spcPct val="0"/>
        </a:spcAft>
        <a:defRPr sz="4400">
          <a:solidFill>
            <a:schemeClr val="bg1"/>
          </a:solidFill>
          <a:latin typeface="Times New Roman" pitchFamily="18" charset="0"/>
        </a:defRPr>
      </a:lvl2pPr>
      <a:lvl3pPr algn="l" rtl="0" eaLnBrk="1" fontAlgn="base" hangingPunct="1">
        <a:spcBef>
          <a:spcPct val="0"/>
        </a:spcBef>
        <a:spcAft>
          <a:spcPct val="0"/>
        </a:spcAft>
        <a:defRPr sz="4400">
          <a:solidFill>
            <a:schemeClr val="bg1"/>
          </a:solidFill>
          <a:latin typeface="Times New Roman" pitchFamily="18" charset="0"/>
        </a:defRPr>
      </a:lvl3pPr>
      <a:lvl4pPr algn="l" rtl="0" eaLnBrk="1" fontAlgn="base" hangingPunct="1">
        <a:spcBef>
          <a:spcPct val="0"/>
        </a:spcBef>
        <a:spcAft>
          <a:spcPct val="0"/>
        </a:spcAft>
        <a:defRPr sz="4400">
          <a:solidFill>
            <a:schemeClr val="bg1"/>
          </a:solidFill>
          <a:latin typeface="Times New Roman" pitchFamily="18" charset="0"/>
        </a:defRPr>
      </a:lvl4pPr>
      <a:lvl5pPr algn="l" rtl="0" eaLnBrk="1" fontAlgn="base" hangingPunct="1">
        <a:spcBef>
          <a:spcPct val="0"/>
        </a:spcBef>
        <a:spcAft>
          <a:spcPct val="0"/>
        </a:spcAft>
        <a:defRPr sz="4400">
          <a:solidFill>
            <a:schemeClr val="bg1"/>
          </a:solidFill>
          <a:latin typeface="Times New Roman" pitchFamily="18" charset="0"/>
        </a:defRPr>
      </a:lvl5pPr>
      <a:lvl6pPr marL="457200" algn="l" rtl="0" eaLnBrk="1" fontAlgn="base" hangingPunct="1">
        <a:spcBef>
          <a:spcPct val="0"/>
        </a:spcBef>
        <a:spcAft>
          <a:spcPct val="0"/>
        </a:spcAft>
        <a:defRPr sz="4400">
          <a:solidFill>
            <a:schemeClr val="bg1"/>
          </a:solidFill>
          <a:latin typeface="Times New Roman" pitchFamily="18" charset="0"/>
        </a:defRPr>
      </a:lvl6pPr>
      <a:lvl7pPr marL="914400" algn="l" rtl="0" eaLnBrk="1" fontAlgn="base" hangingPunct="1">
        <a:spcBef>
          <a:spcPct val="0"/>
        </a:spcBef>
        <a:spcAft>
          <a:spcPct val="0"/>
        </a:spcAft>
        <a:defRPr sz="4400">
          <a:solidFill>
            <a:schemeClr val="bg1"/>
          </a:solidFill>
          <a:latin typeface="Times New Roman" pitchFamily="18" charset="0"/>
        </a:defRPr>
      </a:lvl7pPr>
      <a:lvl8pPr marL="1371600" algn="l" rtl="0" eaLnBrk="1" fontAlgn="base" hangingPunct="1">
        <a:spcBef>
          <a:spcPct val="0"/>
        </a:spcBef>
        <a:spcAft>
          <a:spcPct val="0"/>
        </a:spcAft>
        <a:defRPr sz="4400">
          <a:solidFill>
            <a:schemeClr val="bg1"/>
          </a:solidFill>
          <a:latin typeface="Times New Roman" pitchFamily="18" charset="0"/>
        </a:defRPr>
      </a:lvl8pPr>
      <a:lvl9pPr marL="1828800" algn="l" rtl="0" eaLnBrk="1" fontAlgn="base" hangingPunct="1">
        <a:spcBef>
          <a:spcPct val="0"/>
        </a:spcBef>
        <a:spcAft>
          <a:spcPct val="0"/>
        </a:spcAft>
        <a:defRPr sz="4400">
          <a:solidFill>
            <a:schemeClr val="bg1"/>
          </a:solidFill>
          <a:latin typeface="Times New Roman" pitchFamily="18" charset="0"/>
        </a:defRPr>
      </a:lvl9pPr>
    </p:titleStyle>
    <p:bodyStyle>
      <a:lvl1pPr marL="342900" indent="-342900" algn="l" rtl="0" eaLnBrk="1" fontAlgn="base" hangingPunct="1">
        <a:spcBef>
          <a:spcPct val="20000"/>
        </a:spcBef>
        <a:spcAft>
          <a:spcPct val="0"/>
        </a:spcAft>
        <a:buChar char="•"/>
        <a:defRPr sz="24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har char="•"/>
        <a:defRPr>
          <a:solidFill>
            <a:schemeClr val="tx2">
              <a:lumMod val="75000"/>
            </a:schemeClr>
          </a:solidFill>
          <a:latin typeface="+mn-lt"/>
        </a:defRPr>
      </a:lvl3pPr>
      <a:lvl4pPr marL="1600200" indent="-228600" algn="l" rtl="0" eaLnBrk="1" fontAlgn="base" hangingPunct="1">
        <a:spcBef>
          <a:spcPct val="20000"/>
        </a:spcBef>
        <a:spcAft>
          <a:spcPct val="0"/>
        </a:spcAft>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har char="»"/>
        <a:defRPr sz="1600">
          <a:solidFill>
            <a:srgbClr val="003366"/>
          </a:solidFill>
          <a:latin typeface="+mn-lt"/>
        </a:defRPr>
      </a:lvl6pPr>
      <a:lvl7pPr marL="2971800" indent="-228600" algn="l" rtl="0" eaLnBrk="1" fontAlgn="base" hangingPunct="1">
        <a:spcBef>
          <a:spcPct val="20000"/>
        </a:spcBef>
        <a:spcAft>
          <a:spcPct val="0"/>
        </a:spcAft>
        <a:buChar char="»"/>
        <a:defRPr sz="1600">
          <a:solidFill>
            <a:srgbClr val="003366"/>
          </a:solidFill>
          <a:latin typeface="+mn-lt"/>
        </a:defRPr>
      </a:lvl7pPr>
      <a:lvl8pPr marL="3429000" indent="-228600" algn="l" rtl="0" eaLnBrk="1" fontAlgn="base" hangingPunct="1">
        <a:spcBef>
          <a:spcPct val="20000"/>
        </a:spcBef>
        <a:spcAft>
          <a:spcPct val="0"/>
        </a:spcAft>
        <a:buChar char="»"/>
        <a:defRPr sz="1600">
          <a:solidFill>
            <a:srgbClr val="003366"/>
          </a:solidFill>
          <a:latin typeface="+mn-lt"/>
        </a:defRPr>
      </a:lvl8pPr>
      <a:lvl9pPr marL="3886200" indent="-228600" algn="l" rtl="0" eaLnBrk="1" fontAlgn="base" hangingPunct="1">
        <a:spcBef>
          <a:spcPct val="20000"/>
        </a:spcBef>
        <a:spcAft>
          <a:spcPct val="0"/>
        </a:spcAft>
        <a:buChar char="»"/>
        <a:defRPr sz="16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C:\Documents and Settings\user\Mis documentos\Mis imágenes\Open_Bible2.jpg"/>
          <p:cNvPicPr>
            <a:picLocks noChangeAspect="1" noChangeArrowheads="1"/>
          </p:cNvPicPr>
          <p:nvPr/>
        </p:nvPicPr>
        <p:blipFill>
          <a:blip r:embed="rId13" cstate="print"/>
          <a:srcRect/>
          <a:stretch>
            <a:fillRect/>
          </a:stretch>
        </p:blipFill>
        <p:spPr bwMode="auto">
          <a:xfrm>
            <a:off x="0" y="0"/>
            <a:ext cx="9144000" cy="6858000"/>
          </a:xfrm>
          <a:prstGeom prst="rect">
            <a:avLst/>
          </a:prstGeom>
          <a:noFill/>
        </p:spPr>
      </p:pic>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Haga clic para modificar el estilo de título del patrón</a:t>
            </a:r>
            <a:endParaRPr lang="en-US" dirty="0"/>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n-US" dirty="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11AAC7-D435-46FB-B590-A7D03FA29ED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789" r:id="rId1"/>
    <p:sldLayoutId id="2147484790" r:id="rId2"/>
    <p:sldLayoutId id="2147484791" r:id="rId3"/>
    <p:sldLayoutId id="2147484792" r:id="rId4"/>
    <p:sldLayoutId id="2147484793" r:id="rId5"/>
    <p:sldLayoutId id="2147484794" r:id="rId6"/>
    <p:sldLayoutId id="2147484795" r:id="rId7"/>
    <p:sldLayoutId id="2147484796" r:id="rId8"/>
    <p:sldLayoutId id="2147484797" r:id="rId9"/>
    <p:sldLayoutId id="2147484798" r:id="rId10"/>
    <p:sldLayoutId id="2147484799" r:id="rId11"/>
  </p:sldLayoutIdLst>
  <p:hf hdr="0" ftr="0" dt="0"/>
  <p:txStyles>
    <p:titleStyle>
      <a:lvl1pPr algn="ctr" defTabSz="914400" rtl="0" eaLnBrk="1" latinLnBrk="0" hangingPunct="1">
        <a:spcBef>
          <a:spcPct val="0"/>
        </a:spcBef>
        <a:buNone/>
        <a:defRPr sz="4400" kern="1200">
          <a:solidFill>
            <a:srgbClr val="FFC0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sun.jp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11AAC7-D435-46FB-B590-A7D03FA29ED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801" r:id="rId1"/>
    <p:sldLayoutId id="2147484802" r:id="rId2"/>
    <p:sldLayoutId id="2147484803" r:id="rId3"/>
    <p:sldLayoutId id="2147484804" r:id="rId4"/>
    <p:sldLayoutId id="2147484805" r:id="rId5"/>
    <p:sldLayoutId id="2147484806" r:id="rId6"/>
    <p:sldLayoutId id="2147484807" r:id="rId7"/>
    <p:sldLayoutId id="2147484808" r:id="rId8"/>
    <p:sldLayoutId id="2147484809" r:id="rId9"/>
    <p:sldLayoutId id="2147484810" r:id="rId10"/>
    <p:sldLayoutId id="214748481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011 Template Set.jp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11AAC7-D435-46FB-B590-A7D03FA29ED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813" r:id="rId1"/>
    <p:sldLayoutId id="2147484814" r:id="rId2"/>
    <p:sldLayoutId id="2147484815" r:id="rId3"/>
    <p:sldLayoutId id="2147484816" r:id="rId4"/>
    <p:sldLayoutId id="2147484817" r:id="rId5"/>
    <p:sldLayoutId id="2147484818" r:id="rId6"/>
    <p:sldLayoutId id="2147484819" r:id="rId7"/>
    <p:sldLayoutId id="2147484820" r:id="rId8"/>
    <p:sldLayoutId id="2147484821" r:id="rId9"/>
    <p:sldLayoutId id="2147484822" r:id="rId10"/>
    <p:sldLayoutId id="214748482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11AAC7-D435-46FB-B590-A7D03FA29ED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825" r:id="rId1"/>
    <p:sldLayoutId id="2147484826" r:id="rId2"/>
    <p:sldLayoutId id="2147484827" r:id="rId3"/>
    <p:sldLayoutId id="2147484828" r:id="rId4"/>
    <p:sldLayoutId id="2147484829" r:id="rId5"/>
    <p:sldLayoutId id="2147484830" r:id="rId6"/>
    <p:sldLayoutId id="2147484831" r:id="rId7"/>
    <p:sldLayoutId id="2147484832" r:id="rId8"/>
    <p:sldLayoutId id="2147484833" r:id="rId9"/>
    <p:sldLayoutId id="2147484834" r:id="rId10"/>
    <p:sldLayoutId id="214748483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1000" r="-1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a:effectLst>
            <a:glow rad="63500">
              <a:schemeClr val="accent5">
                <a:satMod val="175000"/>
                <a:alpha val="40000"/>
              </a:schemeClr>
            </a:glow>
            <a:outerShdw blurRad="50800" dist="38100" dir="2700000" algn="tl" rotWithShape="0">
              <a:prstClr val="black">
                <a:alpha val="40000"/>
              </a:prstClr>
            </a:outerShdw>
          </a:effectLst>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a:effectLst>
            <a:outerShdw blurRad="50800" dist="38100" dir="2700000" algn="tl" rotWithShape="0">
              <a:prstClr val="black">
                <a:alpha val="40000"/>
              </a:prstClr>
            </a:outerShdw>
          </a:effectLst>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a:effectLst>
            <a:outerShdw blurRad="50800" dist="38100" dir="2700000" algn="tl" rotWithShape="0">
              <a:prstClr val="black">
                <a:alpha val="40000"/>
              </a:prstClr>
            </a:outerShdw>
          </a:effectLst>
        </p:spPr>
        <p:txBody>
          <a:bodyPr vert="horz" lIns="91440" tIns="45720" rIns="91440" bIns="45720" rtlCol="0" anchor="ctr"/>
          <a:lstStyle>
            <a:lvl1pPr algn="l">
              <a:defRPr sz="1200">
                <a:solidFill>
                  <a:schemeClr val="accent4">
                    <a:lumMod val="50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a:effectLst>
            <a:outerShdw blurRad="50800" dist="38100" dir="2700000" algn="tl" rotWithShape="0">
              <a:prstClr val="black">
                <a:alpha val="40000"/>
              </a:prstClr>
            </a:outerShdw>
          </a:effectLst>
        </p:spPr>
        <p:txBody>
          <a:bodyPr vert="horz" lIns="91440" tIns="45720" rIns="91440" bIns="45720" rtlCol="0" anchor="ctr"/>
          <a:lstStyle>
            <a:lvl1pPr algn="ctr">
              <a:defRPr sz="1200">
                <a:solidFill>
                  <a:schemeClr val="accent4">
                    <a:lumMod val="50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a:effectLst>
            <a:outerShdw blurRad="50800" dist="38100" dir="2700000" algn="tl" rotWithShape="0">
              <a:prstClr val="black">
                <a:alpha val="40000"/>
              </a:prstClr>
            </a:outerShdw>
          </a:effectLst>
        </p:spPr>
        <p:txBody>
          <a:bodyPr vert="horz" lIns="91440" tIns="45720" rIns="91440" bIns="45720" rtlCol="0" anchor="ctr"/>
          <a:lstStyle>
            <a:lvl1pPr algn="r">
              <a:defRPr sz="1200">
                <a:solidFill>
                  <a:schemeClr val="accent4">
                    <a:lumMod val="50000"/>
                  </a:schemeClr>
                </a:solidFill>
              </a:defRPr>
            </a:lvl1pPr>
          </a:lstStyle>
          <a:p>
            <a:fld id="{7A11AAC7-D435-46FB-B590-A7D03FA29ED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837" r:id="rId1"/>
    <p:sldLayoutId id="2147484838" r:id="rId2"/>
    <p:sldLayoutId id="2147484839" r:id="rId3"/>
    <p:sldLayoutId id="2147484840" r:id="rId4"/>
    <p:sldLayoutId id="2147484841" r:id="rId5"/>
    <p:sldLayoutId id="2147484842" r:id="rId6"/>
    <p:sldLayoutId id="2147484843" r:id="rId7"/>
    <p:sldLayoutId id="2147484844" r:id="rId8"/>
    <p:sldLayoutId id="2147484845" r:id="rId9"/>
    <p:sldLayoutId id="2147484846" r:id="rId10"/>
    <p:sldLayoutId id="2147484847" r:id="rId11"/>
  </p:sldLayoutIdLst>
  <p:hf hdr="0" ftr="0" dt="0"/>
  <p:txStyles>
    <p:titleStyle>
      <a:lvl1pPr algn="ctr" defTabSz="914400" rtl="0" eaLnBrk="1" latinLnBrk="0" hangingPunct="1">
        <a:spcBef>
          <a:spcPct val="0"/>
        </a:spcBef>
        <a:buNone/>
        <a:defRPr sz="4400" kern="1200">
          <a:solidFill>
            <a:schemeClr val="tx1"/>
          </a:solidFill>
          <a:effectLst>
            <a:glow rad="63500">
              <a:schemeClr val="accent5">
                <a:satMod val="175000"/>
                <a:alpha val="40000"/>
              </a:schemeClr>
            </a:glow>
            <a:outerShdw blurRad="50800" dist="38100" dir="2700000" algn="tl"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img22.jp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11AAC7-D435-46FB-B590-A7D03FA29ED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849" r:id="rId1"/>
    <p:sldLayoutId id="2147484850" r:id="rId2"/>
    <p:sldLayoutId id="2147484851" r:id="rId3"/>
    <p:sldLayoutId id="2147484852" r:id="rId4"/>
    <p:sldLayoutId id="2147484853" r:id="rId5"/>
    <p:sldLayoutId id="2147484854" r:id="rId6"/>
    <p:sldLayoutId id="2147484855" r:id="rId7"/>
    <p:sldLayoutId id="2147484856" r:id="rId8"/>
    <p:sldLayoutId id="2147484857" r:id="rId9"/>
    <p:sldLayoutId id="2147484858" r:id="rId10"/>
    <p:sldLayoutId id="2147484859" r:id="rId11"/>
  </p:sldLayoutIdLst>
  <p:hf hdr="0" ftr="0" dt="0"/>
  <p:txStyles>
    <p:titleStyle>
      <a:lvl1pPr algn="ctr" defTabSz="914400" rtl="0" eaLnBrk="1" latinLnBrk="0" hangingPunct="1">
        <a:spcBef>
          <a:spcPct val="0"/>
        </a:spcBef>
        <a:buNone/>
        <a:defRPr sz="4400" b="1" kern="1200" cap="none" spc="30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63500">
              <a:schemeClr val="accent5">
                <a:satMod val="175000"/>
                <a:alpha val="40000"/>
              </a:schemeClr>
            </a:glow>
            <a:reflection blurRad="6350" stA="55000" endA="300" endPos="45500" dir="5400000" sy="-100000" algn="bl" rotWithShape="0"/>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Haga clic para modificar el estilo de título del patrón</a:t>
            </a:r>
            <a:endParaRPr lang="en-U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n-U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11AAC7-D435-46FB-B590-A7D03FA29ED0}"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4539" r:id="rId1"/>
    <p:sldLayoutId id="2147484540" r:id="rId2"/>
    <p:sldLayoutId id="2147484541" r:id="rId3"/>
    <p:sldLayoutId id="2147484542" r:id="rId4"/>
    <p:sldLayoutId id="2147484543" r:id="rId5"/>
    <p:sldLayoutId id="2147484544" r:id="rId6"/>
    <p:sldLayoutId id="2147484545" r:id="rId7"/>
    <p:sldLayoutId id="2147484546" r:id="rId8"/>
    <p:sldLayoutId id="2147484547" r:id="rId9"/>
    <p:sldLayoutId id="2147484548" r:id="rId10"/>
    <p:sldLayoutId id="214748454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lowchart: Document 6"/>
          <p:cNvSpPr/>
          <p:nvPr/>
        </p:nvSpPr>
        <p:spPr>
          <a:xfrm rot="10800000">
            <a:off x="1" y="1142899"/>
            <a:ext cx="9144000" cy="5562705"/>
          </a:xfrm>
          <a:custGeom>
            <a:avLst/>
            <a:gdLst>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252">
                <a:moveTo>
                  <a:pt x="0" y="0"/>
                </a:moveTo>
                <a:lnTo>
                  <a:pt x="21600" y="0"/>
                </a:lnTo>
                <a:lnTo>
                  <a:pt x="21600" y="17322"/>
                </a:lnTo>
                <a:cubicBezTo>
                  <a:pt x="10800" y="17322"/>
                  <a:pt x="10056" y="24231"/>
                  <a:pt x="0" y="20252"/>
                </a:cubicBezTo>
                <a:lnTo>
                  <a:pt x="0" y="0"/>
                </a:lnTo>
                <a:close/>
              </a:path>
            </a:pathLst>
          </a:custGeom>
          <a:gradFill>
            <a:gsLst>
              <a:gs pos="100000">
                <a:schemeClr val="bg2">
                  <a:tint val="55000"/>
                  <a:satMod val="1800000"/>
                  <a:alpha val="55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8" name="Flowchart: Document 7"/>
          <p:cNvSpPr/>
          <p:nvPr/>
        </p:nvSpPr>
        <p:spPr>
          <a:xfrm rot="10800000">
            <a:off x="1" y="1341133"/>
            <a:ext cx="9144000" cy="4480425"/>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p>
        </p:txBody>
      </p:sp>
      <p:sp>
        <p:nvSpPr>
          <p:cNvPr id="9" name="Title Placeholder 8"/>
          <p:cNvSpPr>
            <a:spLocks noGrp="1"/>
          </p:cNvSpPr>
          <p:nvPr>
            <p:ph type="title"/>
          </p:nvPr>
        </p:nvSpPr>
        <p:spPr>
          <a:xfrm>
            <a:off x="457200" y="533400"/>
            <a:ext cx="8229600" cy="1524000"/>
          </a:xfrm>
          <a:prstGeom prst="rect">
            <a:avLst/>
          </a:prstGeom>
        </p:spPr>
        <p:txBody>
          <a:bodyPr vert="horz" lIns="0" tIns="9144" rIns="0" bIns="9144" anchor="b">
            <a:normAutofit/>
          </a:bodyPr>
          <a:lstStyle/>
          <a:p>
            <a:r>
              <a:rPr lang="en-US" smtClean="0"/>
              <a:t>Click to edit Master title style</a:t>
            </a:r>
            <a:endParaRPr lang="en-US" dirty="0"/>
          </a:p>
        </p:txBody>
      </p:sp>
      <p:sp>
        <p:nvSpPr>
          <p:cNvPr id="30" name="Text Placeholder 29"/>
          <p:cNvSpPr>
            <a:spLocks noGrp="1"/>
          </p:cNvSpPr>
          <p:nvPr>
            <p:ph type="body" idx="1"/>
          </p:nvPr>
        </p:nvSpPr>
        <p:spPr>
          <a:xfrm>
            <a:off x="457200" y="2179637"/>
            <a:ext cx="8229600" cy="4114800"/>
          </a:xfrm>
          <a:prstGeom prst="rect">
            <a:avLst/>
          </a:prstGeom>
        </p:spPr>
        <p:txBody>
          <a:bodyPr vert="horz" lIns="9144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9"/>
          <p:cNvSpPr>
            <a:spLocks noGrp="1"/>
          </p:cNvSpPr>
          <p:nvPr>
            <p:ph type="dt" sz="half" idx="2"/>
          </p:nvPr>
        </p:nvSpPr>
        <p:spPr>
          <a:xfrm>
            <a:off x="457200" y="6356350"/>
            <a:ext cx="1981200" cy="365125"/>
          </a:xfrm>
          <a:prstGeom prst="rect">
            <a:avLst/>
          </a:prstGeom>
        </p:spPr>
        <p:txBody>
          <a:bodyPr vert="horz" anchor="b"/>
          <a:lstStyle>
            <a:lvl1pPr algn="ctr">
              <a:defRPr sz="1200">
                <a:solidFill>
                  <a:schemeClr val="tx2">
                    <a:shade val="50000"/>
                  </a:schemeClr>
                </a:solidFill>
              </a:defRPr>
            </a:lvl1pPr>
          </a:lstStyle>
          <a:p>
            <a:endParaRPr lang="en-US"/>
          </a:p>
        </p:txBody>
      </p:sp>
      <p:sp>
        <p:nvSpPr>
          <p:cNvPr id="22" name="Footer Placeholder 21"/>
          <p:cNvSpPr>
            <a:spLocks noGrp="1"/>
          </p:cNvSpPr>
          <p:nvPr>
            <p:ph type="ftr" sz="quarter" idx="3"/>
          </p:nvPr>
        </p:nvSpPr>
        <p:spPr>
          <a:xfrm>
            <a:off x="2438400" y="6356350"/>
            <a:ext cx="2895600" cy="365125"/>
          </a:xfrm>
          <a:prstGeom prst="rect">
            <a:avLst/>
          </a:prstGeom>
        </p:spPr>
        <p:txBody>
          <a:bodyPr vert="horz" lIns="0" anchor="b"/>
          <a:lstStyle>
            <a:lvl1pPr algn="l">
              <a:defRPr sz="1200">
                <a:solidFill>
                  <a:schemeClr val="tx2">
                    <a:shade val="50000"/>
                  </a:schemeClr>
                </a:solidFill>
              </a:defRPr>
            </a:lvl1pPr>
          </a:lstStyle>
          <a:p>
            <a:endParaRPr lang="en-US"/>
          </a:p>
        </p:txBody>
      </p:sp>
      <p:sp>
        <p:nvSpPr>
          <p:cNvPr id="18" name="Slide Number Placeholder 17"/>
          <p:cNvSpPr>
            <a:spLocks noGrp="1"/>
          </p:cNvSpPr>
          <p:nvPr>
            <p:ph type="sldNum" sz="quarter" idx="4"/>
          </p:nvPr>
        </p:nvSpPr>
        <p:spPr>
          <a:xfrm>
            <a:off x="8153400" y="6356350"/>
            <a:ext cx="533400" cy="365125"/>
          </a:xfrm>
          <a:prstGeom prst="rect">
            <a:avLst/>
          </a:prstGeom>
        </p:spPr>
        <p:txBody>
          <a:bodyPr vert="horz" lIns="91440" rIns="0" anchor="b"/>
          <a:lstStyle>
            <a:lvl1pPr algn="r">
              <a:defRPr sz="1400">
                <a:solidFill>
                  <a:schemeClr val="tx2">
                    <a:shade val="50000"/>
                  </a:schemeClr>
                </a:solidFill>
              </a:defRPr>
            </a:lvl1pPr>
          </a:lstStyle>
          <a:p>
            <a:fld id="{7A11AAC7-D435-46FB-B590-A7D03FA29ED0}"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4861" r:id="rId1"/>
    <p:sldLayoutId id="2147484862" r:id="rId2"/>
    <p:sldLayoutId id="2147484863" r:id="rId3"/>
    <p:sldLayoutId id="2147484864" r:id="rId4"/>
    <p:sldLayoutId id="2147484865" r:id="rId5"/>
    <p:sldLayoutId id="2147484866" r:id="rId6"/>
    <p:sldLayoutId id="2147484867" r:id="rId7"/>
    <p:sldLayoutId id="2147484868" r:id="rId8"/>
    <p:sldLayoutId id="2147484869" r:id="rId9"/>
    <p:sldLayoutId id="2147484870" r:id="rId10"/>
    <p:sldLayoutId id="2147484871" r:id="rId11"/>
  </p:sldLayoutIdLst>
  <p:hf hdr="0" ftr="0" dt="0"/>
  <p:txStyles>
    <p:titleStyle>
      <a:lvl1pPr algn="l" rtl="0" eaLnBrk="1" latinLnBrk="0" hangingPunct="1">
        <a:spcBef>
          <a:spcPct val="0"/>
        </a:spcBef>
        <a:buNone/>
        <a:defRPr sz="4800" b="1" kern="1200">
          <a:ln w="500">
            <a:solidFill>
              <a:schemeClr val="tx2">
                <a:shade val="20000"/>
                <a:satMod val="350000"/>
              </a:schemeClr>
            </a:solidFill>
          </a:ln>
          <a:solidFill>
            <a:schemeClr val="tx2">
              <a:tint val="100000"/>
              <a:satMod val="250000"/>
            </a:schemeClr>
          </a:solidFill>
          <a:effectLst>
            <a:outerShdw blurRad="30000" dist="30000" dir="2700000" algn="tl" rotWithShape="0">
              <a:schemeClr val="bg2">
                <a:shade val="45000"/>
                <a:satMod val="150000"/>
                <a:alpha val="90000"/>
              </a:schemeClr>
            </a:outerShdw>
          </a:effectLst>
          <a:latin typeface="+mj-lt"/>
          <a:ea typeface="+mj-ea"/>
          <a:cs typeface="+mj-cs"/>
        </a:defRPr>
      </a:lvl1pPr>
    </p:titleStyle>
    <p:bodyStyle>
      <a:lvl1pPr marL="320040" indent="-320040" algn="l" rtl="0" eaLnBrk="1" latinLnBrk="0" hangingPunct="1">
        <a:spcBef>
          <a:spcPct val="20000"/>
        </a:spcBef>
        <a:buClr>
          <a:schemeClr val="accent1"/>
        </a:buClr>
        <a:buSzPct val="70000"/>
        <a:buFont typeface="Wingdings 2"/>
        <a:buChar char=""/>
        <a:defRPr sz="3000" kern="1200">
          <a:solidFill>
            <a:schemeClr val="tx1"/>
          </a:solidFill>
          <a:latin typeface="+mn-lt"/>
          <a:ea typeface="+mn-ea"/>
          <a:cs typeface="+mn-cs"/>
        </a:defRPr>
      </a:lvl1pPr>
      <a:lvl2pPr marL="630936" indent="-274320" algn="l" rtl="0" eaLnBrk="1" latinLnBrk="0" hangingPunct="1">
        <a:spcBef>
          <a:spcPct val="20000"/>
        </a:spcBef>
        <a:buClr>
          <a:schemeClr val="accent2"/>
        </a:buClr>
        <a:buFont typeface="Wingdings 2"/>
        <a:buChar char=""/>
        <a:defRPr sz="2600" kern="1200">
          <a:solidFill>
            <a:schemeClr val="tx1"/>
          </a:solidFill>
          <a:latin typeface="+mn-lt"/>
          <a:ea typeface="+mn-ea"/>
          <a:cs typeface="+mn-cs"/>
        </a:defRPr>
      </a:lvl2pPr>
      <a:lvl3pPr marL="923544" indent="-274320" algn="l" rtl="0" eaLnBrk="1" latinLnBrk="0" hangingPunct="1">
        <a:spcBef>
          <a:spcPct val="20000"/>
        </a:spcBef>
        <a:buClr>
          <a:schemeClr val="accent3"/>
        </a:buClr>
        <a:buFont typeface="Wingdings 2"/>
        <a:buChar char=""/>
        <a:defRPr sz="2400" kern="1200">
          <a:solidFill>
            <a:schemeClr val="tx1"/>
          </a:solidFill>
          <a:latin typeface="+mn-lt"/>
          <a:ea typeface="+mn-ea"/>
          <a:cs typeface="+mn-cs"/>
        </a:defRPr>
      </a:lvl3pPr>
      <a:lvl4pPr marL="1188720" indent="-228600" algn="l" rtl="0" eaLnBrk="1" latinLnBrk="0" hangingPunct="1">
        <a:spcBef>
          <a:spcPct val="20000"/>
        </a:spcBef>
        <a:buClr>
          <a:schemeClr val="accent4"/>
        </a:buClr>
        <a:buFont typeface="Wingdings 2"/>
        <a:buChar char=""/>
        <a:defRPr sz="2200" kern="1200">
          <a:solidFill>
            <a:schemeClr val="tx1"/>
          </a:solidFill>
          <a:latin typeface="+mn-lt"/>
          <a:ea typeface="+mn-ea"/>
          <a:cs typeface="+mn-cs"/>
        </a:defRPr>
      </a:lvl4pPr>
      <a:lvl5pPr marL="1426464" indent="-228600" algn="l" rtl="0" eaLnBrk="1" latinLnBrk="0" hangingPunct="1">
        <a:spcBef>
          <a:spcPct val="20000"/>
        </a:spcBef>
        <a:buClr>
          <a:schemeClr val="accent5"/>
        </a:buClr>
        <a:buFont typeface="Wingdings 2"/>
        <a:buChar char=""/>
        <a:defRPr sz="2000" kern="1200">
          <a:solidFill>
            <a:schemeClr val="tx1"/>
          </a:solidFill>
          <a:latin typeface="+mn-lt"/>
          <a:ea typeface="+mn-ea"/>
          <a:cs typeface="+mn-cs"/>
        </a:defRPr>
      </a:lvl5pPr>
      <a:lvl6pPr marL="1673352" indent="-228600" algn="l" rtl="0" eaLnBrk="1" latinLnBrk="0" hangingPunct="1">
        <a:spcBef>
          <a:spcPct val="20000"/>
        </a:spcBef>
        <a:buClr>
          <a:schemeClr val="accent6"/>
        </a:buClr>
        <a:buFont typeface="Wingdings 2"/>
        <a:buChar char=""/>
        <a:defRPr sz="1800" kern="1200">
          <a:solidFill>
            <a:schemeClr val="tx1"/>
          </a:solidFill>
          <a:latin typeface="+mn-lt"/>
          <a:ea typeface="+mn-ea"/>
          <a:cs typeface="+mn-cs"/>
        </a:defRPr>
      </a:lvl6pPr>
      <a:lvl7pPr marL="1911096" indent="-228600" algn="l" rtl="0" eaLnBrk="1" latinLnBrk="0" hangingPunct="1">
        <a:spcBef>
          <a:spcPct val="20000"/>
        </a:spcBef>
        <a:buClr>
          <a:schemeClr val="tx2"/>
        </a:buClr>
        <a:buFont typeface="Wingdings 2"/>
        <a:buChar char=""/>
        <a:defRPr sz="1600" kern="1200">
          <a:solidFill>
            <a:schemeClr val="tx1"/>
          </a:solidFill>
          <a:latin typeface="+mn-lt"/>
          <a:ea typeface="+mn-ea"/>
          <a:cs typeface="+mn-cs"/>
        </a:defRPr>
      </a:lvl7pPr>
      <a:lvl8pPr marL="2121408"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8pPr>
      <a:lvl9pPr marL="2322576"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6413"/>
            <a:chOff x="0" y="0"/>
            <a:chExt cx="5760" cy="4319"/>
          </a:xfrm>
        </p:grpSpPr>
        <p:sp>
          <p:nvSpPr>
            <p:cNvPr id="6349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endParaRPr lang="en-US"/>
            </a:p>
          </p:txBody>
        </p:sp>
        <p:sp>
          <p:nvSpPr>
            <p:cNvPr id="6349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endParaRPr lang="en-US"/>
            </a:p>
          </p:txBody>
        </p:sp>
        <p:sp>
          <p:nvSpPr>
            <p:cNvPr id="6349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endParaRPr lang="en-US"/>
            </a:p>
          </p:txBody>
        </p:sp>
        <p:sp>
          <p:nvSpPr>
            <p:cNvPr id="63494"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endParaRPr lang="en-US"/>
            </a:p>
          </p:txBody>
        </p:sp>
        <p:sp>
          <p:nvSpPr>
            <p:cNvPr id="6349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endParaRPr lang="en-US"/>
            </a:p>
          </p:txBody>
        </p:sp>
        <p:sp>
          <p:nvSpPr>
            <p:cNvPr id="63496"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endParaRPr lang="en-US"/>
            </a:p>
          </p:txBody>
        </p:sp>
        <p:sp>
          <p:nvSpPr>
            <p:cNvPr id="63497"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endParaRPr lang="en-US"/>
            </a:p>
          </p:txBody>
        </p:sp>
        <p:sp>
          <p:nvSpPr>
            <p:cNvPr id="6349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endParaRPr lang="en-US"/>
            </a:p>
          </p:txBody>
        </p:sp>
        <p:sp>
          <p:nvSpPr>
            <p:cNvPr id="63499"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endParaRPr lang="en-US"/>
            </a:p>
          </p:txBody>
        </p:sp>
        <p:sp>
          <p:nvSpPr>
            <p:cNvPr id="6350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endParaRPr lang="en-US"/>
            </a:p>
          </p:txBody>
        </p:sp>
        <p:sp>
          <p:nvSpPr>
            <p:cNvPr id="63501"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endParaRPr lang="en-US"/>
            </a:p>
          </p:txBody>
        </p:sp>
        <p:sp>
          <p:nvSpPr>
            <p:cNvPr id="6350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endParaRPr lang="en-US"/>
            </a:p>
          </p:txBody>
        </p:sp>
        <p:sp>
          <p:nvSpPr>
            <p:cNvPr id="63503"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endParaRPr lang="en-US"/>
            </a:p>
          </p:txBody>
        </p:sp>
        <p:sp>
          <p:nvSpPr>
            <p:cNvPr id="6350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endParaRPr lang="en-US"/>
            </a:p>
          </p:txBody>
        </p:sp>
        <p:sp>
          <p:nvSpPr>
            <p:cNvPr id="6350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endParaRPr lang="en-US"/>
            </a:p>
          </p:txBody>
        </p:sp>
        <p:sp>
          <p:nvSpPr>
            <p:cNvPr id="6350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endParaRPr lang="en-US"/>
            </a:p>
          </p:txBody>
        </p:sp>
        <p:sp>
          <p:nvSpPr>
            <p:cNvPr id="63507"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endParaRPr lang="en-US"/>
            </a:p>
          </p:txBody>
        </p:sp>
        <p:sp>
          <p:nvSpPr>
            <p:cNvPr id="6350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endParaRPr lang="en-US"/>
            </a:p>
          </p:txBody>
        </p:sp>
        <p:sp>
          <p:nvSpPr>
            <p:cNvPr id="63509"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endParaRPr lang="en-US"/>
            </a:p>
          </p:txBody>
        </p:sp>
        <p:sp>
          <p:nvSpPr>
            <p:cNvPr id="6351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endParaRPr lang="en-US"/>
            </a:p>
          </p:txBody>
        </p:sp>
        <p:sp>
          <p:nvSpPr>
            <p:cNvPr id="6351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endParaRPr lang="en-US"/>
            </a:p>
          </p:txBody>
        </p:sp>
        <p:sp>
          <p:nvSpPr>
            <p:cNvPr id="6351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endParaRPr lang="en-US"/>
            </a:p>
          </p:txBody>
        </p:sp>
        <p:sp>
          <p:nvSpPr>
            <p:cNvPr id="63513"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endParaRPr lang="en-US"/>
            </a:p>
          </p:txBody>
        </p:sp>
        <p:sp>
          <p:nvSpPr>
            <p:cNvPr id="6351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endParaRPr lang="en-US"/>
            </a:p>
          </p:txBody>
        </p:sp>
        <p:sp>
          <p:nvSpPr>
            <p:cNvPr id="6351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endParaRPr lang="en-US"/>
            </a:p>
          </p:txBody>
        </p:sp>
        <p:sp>
          <p:nvSpPr>
            <p:cNvPr id="63516"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endParaRPr lang="en-US"/>
            </a:p>
          </p:txBody>
        </p:sp>
        <p:sp>
          <p:nvSpPr>
            <p:cNvPr id="6351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endParaRPr lang="en-US"/>
            </a:p>
          </p:txBody>
        </p:sp>
        <p:sp>
          <p:nvSpPr>
            <p:cNvPr id="63518"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endParaRPr lang="en-US"/>
            </a:p>
          </p:txBody>
        </p:sp>
        <p:sp>
          <p:nvSpPr>
            <p:cNvPr id="6351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endParaRPr lang="en-US"/>
            </a:p>
          </p:txBody>
        </p:sp>
        <p:sp>
          <p:nvSpPr>
            <p:cNvPr id="6352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endParaRPr lang="en-US"/>
            </a:p>
          </p:txBody>
        </p:sp>
        <p:sp>
          <p:nvSpPr>
            <p:cNvPr id="6352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endParaRPr lang="en-US"/>
            </a:p>
          </p:txBody>
        </p:sp>
        <p:sp>
          <p:nvSpPr>
            <p:cNvPr id="6352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US"/>
            </a:p>
          </p:txBody>
        </p:sp>
        <p:sp>
          <p:nvSpPr>
            <p:cNvPr id="6352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endParaRPr lang="en-US"/>
            </a:p>
          </p:txBody>
        </p:sp>
        <p:sp>
          <p:nvSpPr>
            <p:cNvPr id="6352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endParaRPr lang="en-US"/>
            </a:p>
          </p:txBody>
        </p:sp>
        <p:sp>
          <p:nvSpPr>
            <p:cNvPr id="6352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endParaRPr lang="en-US"/>
            </a:p>
          </p:txBody>
        </p:sp>
        <p:sp>
          <p:nvSpPr>
            <p:cNvPr id="6352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endParaRPr lang="en-US"/>
            </a:p>
          </p:txBody>
        </p:sp>
        <p:grpSp>
          <p:nvGrpSpPr>
            <p:cNvPr id="3" name="Group 39"/>
            <p:cNvGrpSpPr>
              <a:grpSpLocks/>
            </p:cNvGrpSpPr>
            <p:nvPr userDrawn="1"/>
          </p:nvGrpSpPr>
          <p:grpSpPr bwMode="auto">
            <a:xfrm>
              <a:off x="0" y="1632"/>
              <a:ext cx="5758" cy="1858"/>
              <a:chOff x="0" y="1632"/>
              <a:chExt cx="5758" cy="1858"/>
            </a:xfrm>
          </p:grpSpPr>
          <p:sp>
            <p:nvSpPr>
              <p:cNvPr id="6352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endParaRPr lang="en-US"/>
              </a:p>
            </p:txBody>
          </p:sp>
          <p:sp>
            <p:nvSpPr>
              <p:cNvPr id="6352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endParaRPr lang="en-US"/>
              </a:p>
            </p:txBody>
          </p:sp>
        </p:grpSp>
      </p:grpSp>
      <p:sp>
        <p:nvSpPr>
          <p:cNvPr id="6353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353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353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p>
        </p:txBody>
      </p:sp>
      <p:sp>
        <p:nvSpPr>
          <p:cNvPr id="6353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p>
        </p:txBody>
      </p:sp>
      <p:sp>
        <p:nvSpPr>
          <p:cNvPr id="6353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7A11AAC7-D435-46FB-B590-A7D03FA29ED0}"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4885" r:id="rId1"/>
    <p:sldLayoutId id="2147484886" r:id="rId2"/>
    <p:sldLayoutId id="2147484887" r:id="rId3"/>
    <p:sldLayoutId id="2147484888" r:id="rId4"/>
    <p:sldLayoutId id="2147484889" r:id="rId5"/>
    <p:sldLayoutId id="2147484890" r:id="rId6"/>
    <p:sldLayoutId id="2147484891" r:id="rId7"/>
    <p:sldLayoutId id="2147484892" r:id="rId8"/>
    <p:sldLayoutId id="2147484893" r:id="rId9"/>
    <p:sldLayoutId id="2147484894" r:id="rId10"/>
    <p:sldLayoutId id="2147484895" r:id="rId11"/>
  </p:sldLayoutIdLst>
  <p:hf hdr="0" ftr="0" dt="0"/>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1" fontAlgn="base" hangingPunct="1">
        <a:spcBef>
          <a:spcPct val="20000"/>
        </a:spcBef>
        <a:spcAft>
          <a:spcPct val="0"/>
        </a:spcAft>
        <a:buClr>
          <a:schemeClr val="hlink"/>
        </a:buClr>
        <a:buSzPct val="90000"/>
        <a:buFont typeface="Wingdings" pitchFamily="2" charset="2"/>
        <a:buBlip>
          <a:blip r:embed="rId13"/>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accent2"/>
        </a:buClr>
        <a:buSzPct val="90000"/>
        <a:buFont typeface="Wingdings" pitchFamily="2" charset="2"/>
        <a:buBlip>
          <a:blip r:embed="rId14"/>
        </a:buBlip>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035175" y="274638"/>
            <a:ext cx="7062788"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2035175" y="1600200"/>
            <a:ext cx="7062788"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7A11AAC7-D435-46FB-B590-A7D03FA29ED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551" r:id="rId1"/>
    <p:sldLayoutId id="2147484552" r:id="rId2"/>
    <p:sldLayoutId id="2147484553" r:id="rId3"/>
    <p:sldLayoutId id="2147484554" r:id="rId4"/>
    <p:sldLayoutId id="2147484555" r:id="rId5"/>
    <p:sldLayoutId id="2147484556" r:id="rId6"/>
    <p:sldLayoutId id="2147484557" r:id="rId7"/>
    <p:sldLayoutId id="2147484558" r:id="rId8"/>
    <p:sldLayoutId id="2147484559" r:id="rId9"/>
    <p:sldLayoutId id="2147484560" r:id="rId10"/>
    <p:sldLayoutId id="2147484561" r:id="rId11"/>
  </p:sldLayoutIdLst>
  <p:hf hdr="0" ftr="0" dt="0"/>
  <p:txStyles>
    <p:title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Arial" charset="0"/>
          <a:cs typeface="Arial" charset="0"/>
        </a:defRPr>
      </a:lvl2pPr>
      <a:lvl3pPr algn="l" rtl="0" eaLnBrk="1" fontAlgn="base" hangingPunct="1">
        <a:spcBef>
          <a:spcPct val="0"/>
        </a:spcBef>
        <a:spcAft>
          <a:spcPct val="0"/>
        </a:spcAft>
        <a:defRPr sz="4400">
          <a:solidFill>
            <a:schemeClr val="tx2"/>
          </a:solidFill>
          <a:latin typeface="Arial" charset="0"/>
          <a:cs typeface="Arial" charset="0"/>
        </a:defRPr>
      </a:lvl3pPr>
      <a:lvl4pPr algn="l" rtl="0" eaLnBrk="1" fontAlgn="base" hangingPunct="1">
        <a:spcBef>
          <a:spcPct val="0"/>
        </a:spcBef>
        <a:spcAft>
          <a:spcPct val="0"/>
        </a:spcAft>
        <a:defRPr sz="4400">
          <a:solidFill>
            <a:schemeClr val="tx2"/>
          </a:solidFill>
          <a:latin typeface="Arial" charset="0"/>
          <a:cs typeface="Arial" charset="0"/>
        </a:defRPr>
      </a:lvl4pPr>
      <a:lvl5pPr algn="l" rtl="0" eaLnBrk="1" fontAlgn="base" hangingPunct="1">
        <a:spcBef>
          <a:spcPct val="0"/>
        </a:spcBef>
        <a:spcAft>
          <a:spcPct val="0"/>
        </a:spcAft>
        <a:defRPr sz="4400">
          <a:solidFill>
            <a:schemeClr val="tx2"/>
          </a:solidFill>
          <a:latin typeface="Arial" charset="0"/>
          <a:cs typeface="Arial" charset="0"/>
        </a:defRPr>
      </a:lvl5pPr>
      <a:lvl6pPr marL="457200" algn="l" rtl="0" eaLnBrk="1" fontAlgn="base" hangingPunct="1">
        <a:spcBef>
          <a:spcPct val="0"/>
        </a:spcBef>
        <a:spcAft>
          <a:spcPct val="0"/>
        </a:spcAft>
        <a:defRPr sz="4400">
          <a:solidFill>
            <a:schemeClr val="tx2"/>
          </a:solidFill>
          <a:latin typeface="Arial" charset="0"/>
          <a:cs typeface="Arial" charset="0"/>
        </a:defRPr>
      </a:lvl6pPr>
      <a:lvl7pPr marL="914400" algn="l" rtl="0" eaLnBrk="1" fontAlgn="base" hangingPunct="1">
        <a:spcBef>
          <a:spcPct val="0"/>
        </a:spcBef>
        <a:spcAft>
          <a:spcPct val="0"/>
        </a:spcAft>
        <a:defRPr sz="4400">
          <a:solidFill>
            <a:schemeClr val="tx2"/>
          </a:solidFill>
          <a:latin typeface="Arial" charset="0"/>
          <a:cs typeface="Arial" charset="0"/>
        </a:defRPr>
      </a:lvl7pPr>
      <a:lvl8pPr marL="1371600" algn="l" rtl="0" eaLnBrk="1" fontAlgn="base" hangingPunct="1">
        <a:spcBef>
          <a:spcPct val="0"/>
        </a:spcBef>
        <a:spcAft>
          <a:spcPct val="0"/>
        </a:spcAft>
        <a:defRPr sz="4400">
          <a:solidFill>
            <a:schemeClr val="tx2"/>
          </a:solidFill>
          <a:latin typeface="Arial" charset="0"/>
          <a:cs typeface="Arial" charset="0"/>
        </a:defRPr>
      </a:lvl8pPr>
      <a:lvl9pPr marL="1828800" algn="l"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29804"/>
                <a:invGamma/>
              </a:schemeClr>
            </a:gs>
          </a:gsLst>
          <a:lin ang="5400000" scaled="1"/>
        </a:gradFill>
        <a:effectLst/>
      </p:bgPr>
    </p:bg>
    <p:spTree>
      <p:nvGrpSpPr>
        <p:cNvPr id="1" name=""/>
        <p:cNvGrpSpPr/>
        <p:nvPr/>
      </p:nvGrpSpPr>
      <p:grpSpPr>
        <a:xfrm>
          <a:off x="0" y="0"/>
          <a:ext cx="0" cy="0"/>
          <a:chOff x="0" y="0"/>
          <a:chExt cx="0" cy="0"/>
        </a:xfrm>
      </p:grpSpPr>
      <p:grpSp>
        <p:nvGrpSpPr>
          <p:cNvPr id="2" name="Group 18"/>
          <p:cNvGrpSpPr>
            <a:grpSpLocks/>
          </p:cNvGrpSpPr>
          <p:nvPr/>
        </p:nvGrpSpPr>
        <p:grpSpPr bwMode="auto">
          <a:xfrm>
            <a:off x="2166938" y="563563"/>
            <a:ext cx="4800600" cy="6151562"/>
            <a:chOff x="1365" y="355"/>
            <a:chExt cx="3024" cy="3875"/>
          </a:xfrm>
        </p:grpSpPr>
        <p:sp>
          <p:nvSpPr>
            <p:cNvPr id="1026" name="Freeform 2"/>
            <p:cNvSpPr>
              <a:spLocks/>
            </p:cNvSpPr>
            <p:nvPr/>
          </p:nvSpPr>
          <p:spPr bwMode="auto">
            <a:xfrm>
              <a:off x="2835" y="586"/>
              <a:ext cx="88" cy="1121"/>
            </a:xfrm>
            <a:custGeom>
              <a:avLst/>
              <a:gdLst/>
              <a:ahLst/>
              <a:cxnLst>
                <a:cxn ang="0">
                  <a:pos x="0" y="1120"/>
                </a:cxn>
                <a:cxn ang="0">
                  <a:pos x="0" y="0"/>
                </a:cxn>
                <a:cxn ang="0">
                  <a:pos x="87" y="0"/>
                </a:cxn>
                <a:cxn ang="0">
                  <a:pos x="87" y="1085"/>
                </a:cxn>
                <a:cxn ang="0">
                  <a:pos x="0" y="1120"/>
                </a:cxn>
              </a:cxnLst>
              <a:rect l="0" t="0" r="r" b="b"/>
              <a:pathLst>
                <a:path w="88" h="1121">
                  <a:moveTo>
                    <a:pt x="0" y="1120"/>
                  </a:moveTo>
                  <a:lnTo>
                    <a:pt x="0" y="0"/>
                  </a:lnTo>
                  <a:lnTo>
                    <a:pt x="87" y="0"/>
                  </a:lnTo>
                  <a:lnTo>
                    <a:pt x="87" y="1085"/>
                  </a:lnTo>
                  <a:lnTo>
                    <a:pt x="0" y="1120"/>
                  </a:lnTo>
                </a:path>
              </a:pathLst>
            </a:custGeom>
            <a:solidFill>
              <a:schemeClr val="bg1"/>
            </a:solidFill>
            <a:ln w="9525" cap="rnd">
              <a:noFill/>
              <a:round/>
              <a:headEnd/>
              <a:tailEnd/>
            </a:ln>
            <a:effectLst/>
          </p:spPr>
          <p:txBody>
            <a:bodyPr/>
            <a:lstStyle/>
            <a:p>
              <a:endParaRPr lang="en-US"/>
            </a:p>
          </p:txBody>
        </p:sp>
        <p:sp>
          <p:nvSpPr>
            <p:cNvPr id="1027" name="Freeform 3"/>
            <p:cNvSpPr>
              <a:spLocks/>
            </p:cNvSpPr>
            <p:nvPr/>
          </p:nvSpPr>
          <p:spPr bwMode="auto">
            <a:xfrm>
              <a:off x="2834" y="1900"/>
              <a:ext cx="84" cy="363"/>
            </a:xfrm>
            <a:custGeom>
              <a:avLst/>
              <a:gdLst/>
              <a:ahLst/>
              <a:cxnLst>
                <a:cxn ang="0">
                  <a:pos x="0" y="29"/>
                </a:cxn>
                <a:cxn ang="0">
                  <a:pos x="83" y="0"/>
                </a:cxn>
                <a:cxn ang="0">
                  <a:pos x="74" y="329"/>
                </a:cxn>
                <a:cxn ang="0">
                  <a:pos x="0" y="362"/>
                </a:cxn>
                <a:cxn ang="0">
                  <a:pos x="0" y="29"/>
                </a:cxn>
              </a:cxnLst>
              <a:rect l="0" t="0" r="r" b="b"/>
              <a:pathLst>
                <a:path w="84" h="363">
                  <a:moveTo>
                    <a:pt x="0" y="29"/>
                  </a:moveTo>
                  <a:lnTo>
                    <a:pt x="83" y="0"/>
                  </a:lnTo>
                  <a:lnTo>
                    <a:pt x="74" y="329"/>
                  </a:lnTo>
                  <a:lnTo>
                    <a:pt x="0" y="362"/>
                  </a:lnTo>
                  <a:lnTo>
                    <a:pt x="0" y="29"/>
                  </a:lnTo>
                </a:path>
              </a:pathLst>
            </a:custGeom>
            <a:solidFill>
              <a:schemeClr val="bg1"/>
            </a:solidFill>
            <a:ln w="9525" cap="rnd">
              <a:noFill/>
              <a:round/>
              <a:headEnd/>
              <a:tailEnd/>
            </a:ln>
            <a:effectLst/>
          </p:spPr>
          <p:txBody>
            <a:bodyPr/>
            <a:lstStyle/>
            <a:p>
              <a:endParaRPr lang="en-US"/>
            </a:p>
          </p:txBody>
        </p:sp>
        <p:sp>
          <p:nvSpPr>
            <p:cNvPr id="1028" name="Freeform 4"/>
            <p:cNvSpPr>
              <a:spLocks/>
            </p:cNvSpPr>
            <p:nvPr/>
          </p:nvSpPr>
          <p:spPr bwMode="auto">
            <a:xfrm>
              <a:off x="2825" y="2493"/>
              <a:ext cx="84" cy="249"/>
            </a:xfrm>
            <a:custGeom>
              <a:avLst/>
              <a:gdLst/>
              <a:ahLst/>
              <a:cxnLst>
                <a:cxn ang="0">
                  <a:pos x="2" y="213"/>
                </a:cxn>
                <a:cxn ang="0">
                  <a:pos x="0" y="28"/>
                </a:cxn>
                <a:cxn ang="0">
                  <a:pos x="83" y="0"/>
                </a:cxn>
                <a:cxn ang="0">
                  <a:pos x="72" y="248"/>
                </a:cxn>
                <a:cxn ang="0">
                  <a:pos x="2" y="213"/>
                </a:cxn>
              </a:cxnLst>
              <a:rect l="0" t="0" r="r" b="b"/>
              <a:pathLst>
                <a:path w="84" h="249">
                  <a:moveTo>
                    <a:pt x="2" y="213"/>
                  </a:moveTo>
                  <a:lnTo>
                    <a:pt x="0" y="28"/>
                  </a:lnTo>
                  <a:lnTo>
                    <a:pt x="83" y="0"/>
                  </a:lnTo>
                  <a:lnTo>
                    <a:pt x="72" y="248"/>
                  </a:lnTo>
                  <a:lnTo>
                    <a:pt x="2" y="213"/>
                  </a:lnTo>
                </a:path>
              </a:pathLst>
            </a:custGeom>
            <a:solidFill>
              <a:schemeClr val="bg1"/>
            </a:solidFill>
            <a:ln w="9525" cap="rnd">
              <a:noFill/>
              <a:round/>
              <a:headEnd/>
              <a:tailEnd/>
            </a:ln>
            <a:effectLst/>
          </p:spPr>
          <p:txBody>
            <a:bodyPr/>
            <a:lstStyle/>
            <a:p>
              <a:endParaRPr lang="en-US"/>
            </a:p>
          </p:txBody>
        </p:sp>
        <p:sp>
          <p:nvSpPr>
            <p:cNvPr id="1029" name="Freeform 5"/>
            <p:cNvSpPr>
              <a:spLocks/>
            </p:cNvSpPr>
            <p:nvPr/>
          </p:nvSpPr>
          <p:spPr bwMode="auto">
            <a:xfrm>
              <a:off x="2831" y="2965"/>
              <a:ext cx="52" cy="232"/>
            </a:xfrm>
            <a:custGeom>
              <a:avLst/>
              <a:gdLst/>
              <a:ahLst/>
              <a:cxnLst>
                <a:cxn ang="0">
                  <a:pos x="13" y="204"/>
                </a:cxn>
                <a:cxn ang="0">
                  <a:pos x="0" y="0"/>
                </a:cxn>
                <a:cxn ang="0">
                  <a:pos x="51" y="26"/>
                </a:cxn>
                <a:cxn ang="0">
                  <a:pos x="47" y="231"/>
                </a:cxn>
                <a:cxn ang="0">
                  <a:pos x="13" y="204"/>
                </a:cxn>
              </a:cxnLst>
              <a:rect l="0" t="0" r="r" b="b"/>
              <a:pathLst>
                <a:path w="52" h="232">
                  <a:moveTo>
                    <a:pt x="13" y="204"/>
                  </a:moveTo>
                  <a:lnTo>
                    <a:pt x="0" y="0"/>
                  </a:lnTo>
                  <a:lnTo>
                    <a:pt x="51" y="26"/>
                  </a:lnTo>
                  <a:lnTo>
                    <a:pt x="47" y="231"/>
                  </a:lnTo>
                  <a:lnTo>
                    <a:pt x="13" y="204"/>
                  </a:lnTo>
                </a:path>
              </a:pathLst>
            </a:custGeom>
            <a:solidFill>
              <a:schemeClr val="bg1"/>
            </a:solidFill>
            <a:ln w="9525" cap="rnd">
              <a:noFill/>
              <a:round/>
              <a:headEnd/>
              <a:tailEnd/>
            </a:ln>
            <a:effectLst/>
          </p:spPr>
          <p:txBody>
            <a:bodyPr/>
            <a:lstStyle/>
            <a:p>
              <a:endParaRPr lang="en-US"/>
            </a:p>
          </p:txBody>
        </p:sp>
        <p:sp>
          <p:nvSpPr>
            <p:cNvPr id="1030" name="Freeform 6"/>
            <p:cNvSpPr>
              <a:spLocks/>
            </p:cNvSpPr>
            <p:nvPr/>
          </p:nvSpPr>
          <p:spPr bwMode="auto">
            <a:xfrm>
              <a:off x="2851" y="3354"/>
              <a:ext cx="36" cy="133"/>
            </a:xfrm>
            <a:custGeom>
              <a:avLst/>
              <a:gdLst/>
              <a:ahLst/>
              <a:cxnLst>
                <a:cxn ang="0">
                  <a:pos x="4" y="101"/>
                </a:cxn>
                <a:cxn ang="0">
                  <a:pos x="0" y="0"/>
                </a:cxn>
                <a:cxn ang="0">
                  <a:pos x="35" y="20"/>
                </a:cxn>
                <a:cxn ang="0">
                  <a:pos x="28" y="132"/>
                </a:cxn>
                <a:cxn ang="0">
                  <a:pos x="4" y="101"/>
                </a:cxn>
              </a:cxnLst>
              <a:rect l="0" t="0" r="r" b="b"/>
              <a:pathLst>
                <a:path w="36" h="133">
                  <a:moveTo>
                    <a:pt x="4" y="101"/>
                  </a:moveTo>
                  <a:lnTo>
                    <a:pt x="0" y="0"/>
                  </a:lnTo>
                  <a:lnTo>
                    <a:pt x="35" y="20"/>
                  </a:lnTo>
                  <a:lnTo>
                    <a:pt x="28" y="132"/>
                  </a:lnTo>
                  <a:lnTo>
                    <a:pt x="4" y="101"/>
                  </a:lnTo>
                </a:path>
              </a:pathLst>
            </a:custGeom>
            <a:solidFill>
              <a:schemeClr val="bg1"/>
            </a:solidFill>
            <a:ln w="9525" cap="rnd">
              <a:noFill/>
              <a:round/>
              <a:headEnd/>
              <a:tailEnd/>
            </a:ln>
            <a:effectLst/>
          </p:spPr>
          <p:txBody>
            <a:bodyPr/>
            <a:lstStyle/>
            <a:p>
              <a:endParaRPr lang="en-US"/>
            </a:p>
          </p:txBody>
        </p:sp>
        <p:sp>
          <p:nvSpPr>
            <p:cNvPr id="1031" name="Freeform 7"/>
            <p:cNvSpPr>
              <a:spLocks/>
            </p:cNvSpPr>
            <p:nvPr/>
          </p:nvSpPr>
          <p:spPr bwMode="auto">
            <a:xfrm>
              <a:off x="2851" y="3640"/>
              <a:ext cx="30" cy="590"/>
            </a:xfrm>
            <a:custGeom>
              <a:avLst/>
              <a:gdLst/>
              <a:ahLst/>
              <a:cxnLst>
                <a:cxn ang="0">
                  <a:pos x="15" y="589"/>
                </a:cxn>
                <a:cxn ang="0">
                  <a:pos x="0" y="0"/>
                </a:cxn>
                <a:cxn ang="0">
                  <a:pos x="29" y="37"/>
                </a:cxn>
                <a:cxn ang="0">
                  <a:pos x="15" y="589"/>
                </a:cxn>
              </a:cxnLst>
              <a:rect l="0" t="0" r="r" b="b"/>
              <a:pathLst>
                <a:path w="30" h="590">
                  <a:moveTo>
                    <a:pt x="15" y="589"/>
                  </a:moveTo>
                  <a:lnTo>
                    <a:pt x="0" y="0"/>
                  </a:lnTo>
                  <a:lnTo>
                    <a:pt x="29" y="37"/>
                  </a:lnTo>
                  <a:lnTo>
                    <a:pt x="15" y="589"/>
                  </a:lnTo>
                </a:path>
              </a:pathLst>
            </a:custGeom>
            <a:solidFill>
              <a:schemeClr val="bg1"/>
            </a:solidFill>
            <a:ln w="9525" cap="rnd">
              <a:noFill/>
              <a:round/>
              <a:headEnd/>
              <a:tailEnd/>
            </a:ln>
            <a:effectLst/>
          </p:spPr>
          <p:txBody>
            <a:bodyPr/>
            <a:lstStyle/>
            <a:p>
              <a:endParaRPr lang="en-US"/>
            </a:p>
          </p:txBody>
        </p:sp>
        <p:sp>
          <p:nvSpPr>
            <p:cNvPr id="1032" name="Freeform 8"/>
            <p:cNvSpPr>
              <a:spLocks/>
            </p:cNvSpPr>
            <p:nvPr/>
          </p:nvSpPr>
          <p:spPr bwMode="auto">
            <a:xfrm>
              <a:off x="2600" y="3595"/>
              <a:ext cx="233" cy="130"/>
            </a:xfrm>
            <a:custGeom>
              <a:avLst/>
              <a:gdLst/>
              <a:ahLst/>
              <a:cxnLst>
                <a:cxn ang="0">
                  <a:pos x="0" y="117"/>
                </a:cxn>
                <a:cxn ang="0">
                  <a:pos x="48" y="101"/>
                </a:cxn>
                <a:cxn ang="0">
                  <a:pos x="93" y="79"/>
                </a:cxn>
                <a:cxn ang="0">
                  <a:pos x="146" y="39"/>
                </a:cxn>
                <a:cxn ang="0">
                  <a:pos x="182" y="0"/>
                </a:cxn>
                <a:cxn ang="0">
                  <a:pos x="232" y="42"/>
                </a:cxn>
                <a:cxn ang="0">
                  <a:pos x="188" y="74"/>
                </a:cxn>
                <a:cxn ang="0">
                  <a:pos x="134" y="110"/>
                </a:cxn>
                <a:cxn ang="0">
                  <a:pos x="61" y="129"/>
                </a:cxn>
                <a:cxn ang="0">
                  <a:pos x="0" y="117"/>
                </a:cxn>
              </a:cxnLst>
              <a:rect l="0" t="0" r="r" b="b"/>
              <a:pathLst>
                <a:path w="233" h="130">
                  <a:moveTo>
                    <a:pt x="0" y="117"/>
                  </a:moveTo>
                  <a:lnTo>
                    <a:pt x="48" y="101"/>
                  </a:lnTo>
                  <a:lnTo>
                    <a:pt x="93" y="79"/>
                  </a:lnTo>
                  <a:lnTo>
                    <a:pt x="146" y="39"/>
                  </a:lnTo>
                  <a:lnTo>
                    <a:pt x="182" y="0"/>
                  </a:lnTo>
                  <a:lnTo>
                    <a:pt x="232" y="42"/>
                  </a:lnTo>
                  <a:lnTo>
                    <a:pt x="188" y="74"/>
                  </a:lnTo>
                  <a:lnTo>
                    <a:pt x="134" y="110"/>
                  </a:lnTo>
                  <a:lnTo>
                    <a:pt x="61" y="129"/>
                  </a:lnTo>
                  <a:lnTo>
                    <a:pt x="0" y="117"/>
                  </a:lnTo>
                </a:path>
              </a:pathLst>
            </a:custGeom>
            <a:solidFill>
              <a:schemeClr val="bg1"/>
            </a:solidFill>
            <a:ln w="9525" cap="rnd">
              <a:noFill/>
              <a:round/>
              <a:headEnd/>
              <a:tailEnd/>
            </a:ln>
            <a:effectLst/>
          </p:spPr>
          <p:txBody>
            <a:bodyPr/>
            <a:lstStyle/>
            <a:p>
              <a:endParaRPr lang="en-US"/>
            </a:p>
          </p:txBody>
        </p:sp>
        <p:sp>
          <p:nvSpPr>
            <p:cNvPr id="1033" name="Freeform 9"/>
            <p:cNvSpPr>
              <a:spLocks/>
            </p:cNvSpPr>
            <p:nvPr/>
          </p:nvSpPr>
          <p:spPr bwMode="auto">
            <a:xfrm>
              <a:off x="2583" y="2888"/>
              <a:ext cx="465" cy="646"/>
            </a:xfrm>
            <a:custGeom>
              <a:avLst/>
              <a:gdLst/>
              <a:ahLst/>
              <a:cxnLst>
                <a:cxn ang="0">
                  <a:pos x="359" y="645"/>
                </a:cxn>
                <a:cxn ang="0">
                  <a:pos x="405" y="616"/>
                </a:cxn>
                <a:cxn ang="0">
                  <a:pos x="447" y="580"/>
                </a:cxn>
                <a:cxn ang="0">
                  <a:pos x="460" y="552"/>
                </a:cxn>
                <a:cxn ang="0">
                  <a:pos x="464" y="515"/>
                </a:cxn>
                <a:cxn ang="0">
                  <a:pos x="451" y="468"/>
                </a:cxn>
                <a:cxn ang="0">
                  <a:pos x="424" y="424"/>
                </a:cxn>
                <a:cxn ang="0">
                  <a:pos x="380" y="385"/>
                </a:cxn>
                <a:cxn ang="0">
                  <a:pos x="168" y="259"/>
                </a:cxn>
                <a:cxn ang="0">
                  <a:pos x="133" y="235"/>
                </a:cxn>
                <a:cxn ang="0">
                  <a:pos x="111" y="208"/>
                </a:cxn>
                <a:cxn ang="0">
                  <a:pos x="104" y="166"/>
                </a:cxn>
                <a:cxn ang="0">
                  <a:pos x="117" y="124"/>
                </a:cxn>
                <a:cxn ang="0">
                  <a:pos x="155" y="95"/>
                </a:cxn>
                <a:cxn ang="0">
                  <a:pos x="222" y="52"/>
                </a:cxn>
                <a:cxn ang="0">
                  <a:pos x="124" y="0"/>
                </a:cxn>
                <a:cxn ang="0">
                  <a:pos x="55" y="41"/>
                </a:cxn>
                <a:cxn ang="0">
                  <a:pos x="27" y="70"/>
                </a:cxn>
                <a:cxn ang="0">
                  <a:pos x="2" y="123"/>
                </a:cxn>
                <a:cxn ang="0">
                  <a:pos x="0" y="189"/>
                </a:cxn>
                <a:cxn ang="0">
                  <a:pos x="29" y="257"/>
                </a:cxn>
                <a:cxn ang="0">
                  <a:pos x="78" y="300"/>
                </a:cxn>
                <a:cxn ang="0">
                  <a:pos x="311" y="442"/>
                </a:cxn>
                <a:cxn ang="0">
                  <a:pos x="358" y="474"/>
                </a:cxn>
                <a:cxn ang="0">
                  <a:pos x="375" y="516"/>
                </a:cxn>
                <a:cxn ang="0">
                  <a:pos x="375" y="550"/>
                </a:cxn>
                <a:cxn ang="0">
                  <a:pos x="308" y="608"/>
                </a:cxn>
                <a:cxn ang="0">
                  <a:pos x="359" y="645"/>
                </a:cxn>
              </a:cxnLst>
              <a:rect l="0" t="0" r="r" b="b"/>
              <a:pathLst>
                <a:path w="465" h="646">
                  <a:moveTo>
                    <a:pt x="359" y="645"/>
                  </a:moveTo>
                  <a:lnTo>
                    <a:pt x="405" y="616"/>
                  </a:lnTo>
                  <a:lnTo>
                    <a:pt x="447" y="580"/>
                  </a:lnTo>
                  <a:lnTo>
                    <a:pt x="460" y="552"/>
                  </a:lnTo>
                  <a:lnTo>
                    <a:pt x="464" y="515"/>
                  </a:lnTo>
                  <a:lnTo>
                    <a:pt x="451" y="468"/>
                  </a:lnTo>
                  <a:lnTo>
                    <a:pt x="424" y="424"/>
                  </a:lnTo>
                  <a:lnTo>
                    <a:pt x="380" y="385"/>
                  </a:lnTo>
                  <a:lnTo>
                    <a:pt x="168" y="259"/>
                  </a:lnTo>
                  <a:lnTo>
                    <a:pt x="133" y="235"/>
                  </a:lnTo>
                  <a:lnTo>
                    <a:pt x="111" y="208"/>
                  </a:lnTo>
                  <a:lnTo>
                    <a:pt x="104" y="166"/>
                  </a:lnTo>
                  <a:lnTo>
                    <a:pt x="117" y="124"/>
                  </a:lnTo>
                  <a:lnTo>
                    <a:pt x="155" y="95"/>
                  </a:lnTo>
                  <a:lnTo>
                    <a:pt x="222" y="52"/>
                  </a:lnTo>
                  <a:lnTo>
                    <a:pt x="124" y="0"/>
                  </a:lnTo>
                  <a:lnTo>
                    <a:pt x="55" y="41"/>
                  </a:lnTo>
                  <a:lnTo>
                    <a:pt x="27" y="70"/>
                  </a:lnTo>
                  <a:lnTo>
                    <a:pt x="2" y="123"/>
                  </a:lnTo>
                  <a:lnTo>
                    <a:pt x="0" y="189"/>
                  </a:lnTo>
                  <a:lnTo>
                    <a:pt x="29" y="257"/>
                  </a:lnTo>
                  <a:lnTo>
                    <a:pt x="78" y="300"/>
                  </a:lnTo>
                  <a:lnTo>
                    <a:pt x="311" y="442"/>
                  </a:lnTo>
                  <a:lnTo>
                    <a:pt x="358" y="474"/>
                  </a:lnTo>
                  <a:lnTo>
                    <a:pt x="375" y="516"/>
                  </a:lnTo>
                  <a:lnTo>
                    <a:pt x="375" y="550"/>
                  </a:lnTo>
                  <a:lnTo>
                    <a:pt x="308" y="608"/>
                  </a:lnTo>
                  <a:lnTo>
                    <a:pt x="359" y="645"/>
                  </a:lnTo>
                </a:path>
              </a:pathLst>
            </a:custGeom>
            <a:solidFill>
              <a:schemeClr val="bg1"/>
            </a:solidFill>
            <a:ln w="9525" cap="rnd">
              <a:noFill/>
              <a:round/>
              <a:headEnd/>
              <a:tailEnd/>
            </a:ln>
            <a:effectLst/>
          </p:spPr>
          <p:txBody>
            <a:bodyPr/>
            <a:lstStyle/>
            <a:p>
              <a:endParaRPr lang="en-US"/>
            </a:p>
          </p:txBody>
        </p:sp>
        <p:sp>
          <p:nvSpPr>
            <p:cNvPr id="1034" name="Freeform 10"/>
            <p:cNvSpPr>
              <a:spLocks/>
            </p:cNvSpPr>
            <p:nvPr/>
          </p:nvSpPr>
          <p:spPr bwMode="auto">
            <a:xfrm>
              <a:off x="2966" y="2396"/>
              <a:ext cx="318" cy="422"/>
            </a:xfrm>
            <a:custGeom>
              <a:avLst/>
              <a:gdLst/>
              <a:ahLst/>
              <a:cxnLst>
                <a:cxn ang="0">
                  <a:pos x="92" y="421"/>
                </a:cxn>
                <a:cxn ang="0">
                  <a:pos x="163" y="399"/>
                </a:cxn>
                <a:cxn ang="0">
                  <a:pos x="218" y="357"/>
                </a:cxn>
                <a:cxn ang="0">
                  <a:pos x="263" y="316"/>
                </a:cxn>
                <a:cxn ang="0">
                  <a:pos x="300" y="265"/>
                </a:cxn>
                <a:cxn ang="0">
                  <a:pos x="317" y="203"/>
                </a:cxn>
                <a:cxn ang="0">
                  <a:pos x="316" y="139"/>
                </a:cxn>
                <a:cxn ang="0">
                  <a:pos x="299" y="95"/>
                </a:cxn>
                <a:cxn ang="0">
                  <a:pos x="276" y="64"/>
                </a:cxn>
                <a:cxn ang="0">
                  <a:pos x="241" y="36"/>
                </a:cxn>
                <a:cxn ang="0">
                  <a:pos x="218" y="14"/>
                </a:cxn>
                <a:cxn ang="0">
                  <a:pos x="180" y="0"/>
                </a:cxn>
                <a:cxn ang="0">
                  <a:pos x="61" y="52"/>
                </a:cxn>
                <a:cxn ang="0">
                  <a:pos x="106" y="93"/>
                </a:cxn>
                <a:cxn ang="0">
                  <a:pos x="137" y="130"/>
                </a:cxn>
                <a:cxn ang="0">
                  <a:pos x="159" y="159"/>
                </a:cxn>
                <a:cxn ang="0">
                  <a:pos x="176" y="196"/>
                </a:cxn>
                <a:cxn ang="0">
                  <a:pos x="176" y="246"/>
                </a:cxn>
                <a:cxn ang="0">
                  <a:pos x="145" y="279"/>
                </a:cxn>
                <a:cxn ang="0">
                  <a:pos x="105" y="309"/>
                </a:cxn>
                <a:cxn ang="0">
                  <a:pos x="50" y="342"/>
                </a:cxn>
                <a:cxn ang="0">
                  <a:pos x="0" y="369"/>
                </a:cxn>
                <a:cxn ang="0">
                  <a:pos x="92" y="421"/>
                </a:cxn>
              </a:cxnLst>
              <a:rect l="0" t="0" r="r" b="b"/>
              <a:pathLst>
                <a:path w="318" h="422">
                  <a:moveTo>
                    <a:pt x="92" y="421"/>
                  </a:moveTo>
                  <a:lnTo>
                    <a:pt x="163" y="399"/>
                  </a:lnTo>
                  <a:lnTo>
                    <a:pt x="218" y="357"/>
                  </a:lnTo>
                  <a:lnTo>
                    <a:pt x="263" y="316"/>
                  </a:lnTo>
                  <a:lnTo>
                    <a:pt x="300" y="265"/>
                  </a:lnTo>
                  <a:lnTo>
                    <a:pt x="317" y="203"/>
                  </a:lnTo>
                  <a:lnTo>
                    <a:pt x="316" y="139"/>
                  </a:lnTo>
                  <a:lnTo>
                    <a:pt x="299" y="95"/>
                  </a:lnTo>
                  <a:lnTo>
                    <a:pt x="276" y="64"/>
                  </a:lnTo>
                  <a:lnTo>
                    <a:pt x="241" y="36"/>
                  </a:lnTo>
                  <a:lnTo>
                    <a:pt x="218" y="14"/>
                  </a:lnTo>
                  <a:lnTo>
                    <a:pt x="180" y="0"/>
                  </a:lnTo>
                  <a:lnTo>
                    <a:pt x="61" y="52"/>
                  </a:lnTo>
                  <a:lnTo>
                    <a:pt x="106" y="93"/>
                  </a:lnTo>
                  <a:lnTo>
                    <a:pt x="137" y="130"/>
                  </a:lnTo>
                  <a:lnTo>
                    <a:pt x="159" y="159"/>
                  </a:lnTo>
                  <a:lnTo>
                    <a:pt x="176" y="196"/>
                  </a:lnTo>
                  <a:lnTo>
                    <a:pt x="176" y="246"/>
                  </a:lnTo>
                  <a:lnTo>
                    <a:pt x="145" y="279"/>
                  </a:lnTo>
                  <a:lnTo>
                    <a:pt x="105" y="309"/>
                  </a:lnTo>
                  <a:lnTo>
                    <a:pt x="50" y="342"/>
                  </a:lnTo>
                  <a:lnTo>
                    <a:pt x="0" y="369"/>
                  </a:lnTo>
                  <a:lnTo>
                    <a:pt x="92" y="421"/>
                  </a:lnTo>
                </a:path>
              </a:pathLst>
            </a:custGeom>
            <a:solidFill>
              <a:schemeClr val="bg1"/>
            </a:solidFill>
            <a:ln w="9525" cap="rnd">
              <a:noFill/>
              <a:round/>
              <a:headEnd/>
              <a:tailEnd/>
            </a:ln>
            <a:effectLst/>
          </p:spPr>
          <p:txBody>
            <a:bodyPr/>
            <a:lstStyle/>
            <a:p>
              <a:endParaRPr lang="en-US"/>
            </a:p>
          </p:txBody>
        </p:sp>
        <p:sp>
          <p:nvSpPr>
            <p:cNvPr id="1035" name="Freeform 11"/>
            <p:cNvSpPr>
              <a:spLocks/>
            </p:cNvSpPr>
            <p:nvPr/>
          </p:nvSpPr>
          <p:spPr bwMode="auto">
            <a:xfrm>
              <a:off x="2308" y="1190"/>
              <a:ext cx="1404" cy="1153"/>
            </a:xfrm>
            <a:custGeom>
              <a:avLst/>
              <a:gdLst/>
              <a:ahLst/>
              <a:cxnLst>
                <a:cxn ang="0">
                  <a:pos x="466" y="1084"/>
                </a:cxn>
                <a:cxn ang="0">
                  <a:pos x="370" y="1066"/>
                </a:cxn>
                <a:cxn ang="0">
                  <a:pos x="299" y="1035"/>
                </a:cxn>
                <a:cxn ang="0">
                  <a:pos x="257" y="1002"/>
                </a:cxn>
                <a:cxn ang="0">
                  <a:pos x="220" y="956"/>
                </a:cxn>
                <a:cxn ang="0">
                  <a:pos x="209" y="914"/>
                </a:cxn>
                <a:cxn ang="0">
                  <a:pos x="215" y="873"/>
                </a:cxn>
                <a:cxn ang="0">
                  <a:pos x="231" y="836"/>
                </a:cxn>
                <a:cxn ang="0">
                  <a:pos x="273" y="798"/>
                </a:cxn>
                <a:cxn ang="0">
                  <a:pos x="330" y="774"/>
                </a:cxn>
                <a:cxn ang="0">
                  <a:pos x="400" y="748"/>
                </a:cxn>
                <a:cxn ang="0">
                  <a:pos x="1110" y="499"/>
                </a:cxn>
                <a:cxn ang="0">
                  <a:pos x="1207" y="451"/>
                </a:cxn>
                <a:cxn ang="0">
                  <a:pos x="1289" y="398"/>
                </a:cxn>
                <a:cxn ang="0">
                  <a:pos x="1344" y="356"/>
                </a:cxn>
                <a:cxn ang="0">
                  <a:pos x="1381" y="310"/>
                </a:cxn>
                <a:cxn ang="0">
                  <a:pos x="1403" y="249"/>
                </a:cxn>
                <a:cxn ang="0">
                  <a:pos x="1401" y="185"/>
                </a:cxn>
                <a:cxn ang="0">
                  <a:pos x="1386" y="136"/>
                </a:cxn>
                <a:cxn ang="0">
                  <a:pos x="1370" y="90"/>
                </a:cxn>
                <a:cxn ang="0">
                  <a:pos x="1335" y="55"/>
                </a:cxn>
                <a:cxn ang="0">
                  <a:pos x="1280" y="18"/>
                </a:cxn>
                <a:cxn ang="0">
                  <a:pos x="1214" y="0"/>
                </a:cxn>
                <a:cxn ang="0">
                  <a:pos x="1172" y="4"/>
                </a:cxn>
                <a:cxn ang="0">
                  <a:pos x="1111" y="7"/>
                </a:cxn>
                <a:cxn ang="0">
                  <a:pos x="1053" y="20"/>
                </a:cxn>
                <a:cxn ang="0">
                  <a:pos x="989" y="46"/>
                </a:cxn>
                <a:cxn ang="0">
                  <a:pos x="939" y="79"/>
                </a:cxn>
                <a:cxn ang="0">
                  <a:pos x="899" y="106"/>
                </a:cxn>
                <a:cxn ang="0">
                  <a:pos x="878" y="149"/>
                </a:cxn>
                <a:cxn ang="0">
                  <a:pos x="897" y="187"/>
                </a:cxn>
                <a:cxn ang="0">
                  <a:pos x="939" y="183"/>
                </a:cxn>
                <a:cxn ang="0">
                  <a:pos x="987" y="171"/>
                </a:cxn>
                <a:cxn ang="0">
                  <a:pos x="1033" y="158"/>
                </a:cxn>
                <a:cxn ang="0">
                  <a:pos x="1069" y="150"/>
                </a:cxn>
                <a:cxn ang="0">
                  <a:pos x="1111" y="150"/>
                </a:cxn>
                <a:cxn ang="0">
                  <a:pos x="1154" y="163"/>
                </a:cxn>
                <a:cxn ang="0">
                  <a:pos x="1183" y="204"/>
                </a:cxn>
                <a:cxn ang="0">
                  <a:pos x="1179" y="248"/>
                </a:cxn>
                <a:cxn ang="0">
                  <a:pos x="1157" y="286"/>
                </a:cxn>
                <a:cxn ang="0">
                  <a:pos x="1121" y="323"/>
                </a:cxn>
                <a:cxn ang="0">
                  <a:pos x="1047" y="361"/>
                </a:cxn>
                <a:cxn ang="0">
                  <a:pos x="908" y="415"/>
                </a:cxn>
                <a:cxn ang="0">
                  <a:pos x="194" y="675"/>
                </a:cxn>
                <a:cxn ang="0">
                  <a:pos x="123" y="715"/>
                </a:cxn>
                <a:cxn ang="0">
                  <a:pos x="68" y="763"/>
                </a:cxn>
                <a:cxn ang="0">
                  <a:pos x="29" y="809"/>
                </a:cxn>
                <a:cxn ang="0">
                  <a:pos x="6" y="858"/>
                </a:cxn>
                <a:cxn ang="0">
                  <a:pos x="0" y="912"/>
                </a:cxn>
                <a:cxn ang="0">
                  <a:pos x="8" y="952"/>
                </a:cxn>
                <a:cxn ang="0">
                  <a:pos x="22" y="992"/>
                </a:cxn>
                <a:cxn ang="0">
                  <a:pos x="59" y="1036"/>
                </a:cxn>
                <a:cxn ang="0">
                  <a:pos x="127" y="1095"/>
                </a:cxn>
                <a:cxn ang="0">
                  <a:pos x="198" y="1135"/>
                </a:cxn>
                <a:cxn ang="0">
                  <a:pos x="273" y="1152"/>
                </a:cxn>
                <a:cxn ang="0">
                  <a:pos x="466" y="1084"/>
                </a:cxn>
              </a:cxnLst>
              <a:rect l="0" t="0" r="r" b="b"/>
              <a:pathLst>
                <a:path w="1404" h="1153">
                  <a:moveTo>
                    <a:pt x="466" y="1084"/>
                  </a:moveTo>
                  <a:lnTo>
                    <a:pt x="370" y="1066"/>
                  </a:lnTo>
                  <a:lnTo>
                    <a:pt x="299" y="1035"/>
                  </a:lnTo>
                  <a:lnTo>
                    <a:pt x="257" y="1002"/>
                  </a:lnTo>
                  <a:lnTo>
                    <a:pt x="220" y="956"/>
                  </a:lnTo>
                  <a:lnTo>
                    <a:pt x="209" y="914"/>
                  </a:lnTo>
                  <a:lnTo>
                    <a:pt x="215" y="873"/>
                  </a:lnTo>
                  <a:lnTo>
                    <a:pt x="231" y="836"/>
                  </a:lnTo>
                  <a:lnTo>
                    <a:pt x="273" y="798"/>
                  </a:lnTo>
                  <a:lnTo>
                    <a:pt x="330" y="774"/>
                  </a:lnTo>
                  <a:lnTo>
                    <a:pt x="400" y="748"/>
                  </a:lnTo>
                  <a:lnTo>
                    <a:pt x="1110" y="499"/>
                  </a:lnTo>
                  <a:lnTo>
                    <a:pt x="1207" y="451"/>
                  </a:lnTo>
                  <a:lnTo>
                    <a:pt x="1289" y="398"/>
                  </a:lnTo>
                  <a:lnTo>
                    <a:pt x="1344" y="356"/>
                  </a:lnTo>
                  <a:lnTo>
                    <a:pt x="1381" y="310"/>
                  </a:lnTo>
                  <a:lnTo>
                    <a:pt x="1403" y="249"/>
                  </a:lnTo>
                  <a:lnTo>
                    <a:pt x="1401" y="185"/>
                  </a:lnTo>
                  <a:lnTo>
                    <a:pt x="1386" y="136"/>
                  </a:lnTo>
                  <a:lnTo>
                    <a:pt x="1370" y="90"/>
                  </a:lnTo>
                  <a:lnTo>
                    <a:pt x="1335" y="55"/>
                  </a:lnTo>
                  <a:lnTo>
                    <a:pt x="1280" y="18"/>
                  </a:lnTo>
                  <a:lnTo>
                    <a:pt x="1214" y="0"/>
                  </a:lnTo>
                  <a:lnTo>
                    <a:pt x="1172" y="4"/>
                  </a:lnTo>
                  <a:lnTo>
                    <a:pt x="1111" y="7"/>
                  </a:lnTo>
                  <a:lnTo>
                    <a:pt x="1053" y="20"/>
                  </a:lnTo>
                  <a:lnTo>
                    <a:pt x="989" y="46"/>
                  </a:lnTo>
                  <a:lnTo>
                    <a:pt x="939" y="79"/>
                  </a:lnTo>
                  <a:lnTo>
                    <a:pt x="899" y="106"/>
                  </a:lnTo>
                  <a:lnTo>
                    <a:pt x="878" y="149"/>
                  </a:lnTo>
                  <a:lnTo>
                    <a:pt x="897" y="187"/>
                  </a:lnTo>
                  <a:lnTo>
                    <a:pt x="939" y="183"/>
                  </a:lnTo>
                  <a:lnTo>
                    <a:pt x="987" y="171"/>
                  </a:lnTo>
                  <a:lnTo>
                    <a:pt x="1033" y="158"/>
                  </a:lnTo>
                  <a:lnTo>
                    <a:pt x="1069" y="150"/>
                  </a:lnTo>
                  <a:lnTo>
                    <a:pt x="1111" y="150"/>
                  </a:lnTo>
                  <a:lnTo>
                    <a:pt x="1154" y="163"/>
                  </a:lnTo>
                  <a:lnTo>
                    <a:pt x="1183" y="204"/>
                  </a:lnTo>
                  <a:lnTo>
                    <a:pt x="1179" y="248"/>
                  </a:lnTo>
                  <a:lnTo>
                    <a:pt x="1157" y="286"/>
                  </a:lnTo>
                  <a:lnTo>
                    <a:pt x="1121" y="323"/>
                  </a:lnTo>
                  <a:lnTo>
                    <a:pt x="1047" y="361"/>
                  </a:lnTo>
                  <a:lnTo>
                    <a:pt x="908" y="415"/>
                  </a:lnTo>
                  <a:lnTo>
                    <a:pt x="194" y="675"/>
                  </a:lnTo>
                  <a:lnTo>
                    <a:pt x="123" y="715"/>
                  </a:lnTo>
                  <a:lnTo>
                    <a:pt x="68" y="763"/>
                  </a:lnTo>
                  <a:lnTo>
                    <a:pt x="29" y="809"/>
                  </a:lnTo>
                  <a:lnTo>
                    <a:pt x="6" y="858"/>
                  </a:lnTo>
                  <a:lnTo>
                    <a:pt x="0" y="912"/>
                  </a:lnTo>
                  <a:lnTo>
                    <a:pt x="8" y="952"/>
                  </a:lnTo>
                  <a:lnTo>
                    <a:pt x="22" y="992"/>
                  </a:lnTo>
                  <a:lnTo>
                    <a:pt x="59" y="1036"/>
                  </a:lnTo>
                  <a:lnTo>
                    <a:pt x="127" y="1095"/>
                  </a:lnTo>
                  <a:lnTo>
                    <a:pt x="198" y="1135"/>
                  </a:lnTo>
                  <a:lnTo>
                    <a:pt x="273" y="1152"/>
                  </a:lnTo>
                  <a:lnTo>
                    <a:pt x="466" y="1084"/>
                  </a:lnTo>
                </a:path>
              </a:pathLst>
            </a:custGeom>
            <a:solidFill>
              <a:schemeClr val="bg1"/>
            </a:solidFill>
            <a:ln w="9525" cap="rnd">
              <a:noFill/>
              <a:round/>
              <a:headEnd/>
              <a:tailEnd/>
            </a:ln>
            <a:effectLst/>
          </p:spPr>
          <p:txBody>
            <a:bodyPr/>
            <a:lstStyle/>
            <a:p>
              <a:endParaRPr lang="en-US"/>
            </a:p>
          </p:txBody>
        </p:sp>
        <p:sp>
          <p:nvSpPr>
            <p:cNvPr id="1036" name="Freeform 12"/>
            <p:cNvSpPr>
              <a:spLocks/>
            </p:cNvSpPr>
            <p:nvPr/>
          </p:nvSpPr>
          <p:spPr bwMode="auto">
            <a:xfrm>
              <a:off x="2711" y="3280"/>
              <a:ext cx="368" cy="422"/>
            </a:xfrm>
            <a:custGeom>
              <a:avLst/>
              <a:gdLst/>
              <a:ahLst/>
              <a:cxnLst>
                <a:cxn ang="0">
                  <a:pos x="367" y="421"/>
                </a:cxn>
                <a:cxn ang="0">
                  <a:pos x="171" y="340"/>
                </a:cxn>
                <a:cxn ang="0">
                  <a:pos x="117" y="304"/>
                </a:cxn>
                <a:cxn ang="0">
                  <a:pos x="73" y="265"/>
                </a:cxn>
                <a:cxn ang="0">
                  <a:pos x="31" y="219"/>
                </a:cxn>
                <a:cxn ang="0">
                  <a:pos x="9" y="179"/>
                </a:cxn>
                <a:cxn ang="0">
                  <a:pos x="0" y="137"/>
                </a:cxn>
                <a:cxn ang="0">
                  <a:pos x="2" y="95"/>
                </a:cxn>
                <a:cxn ang="0">
                  <a:pos x="19" y="51"/>
                </a:cxn>
                <a:cxn ang="0">
                  <a:pos x="44" y="0"/>
                </a:cxn>
                <a:cxn ang="0">
                  <a:pos x="120" y="52"/>
                </a:cxn>
                <a:cxn ang="0">
                  <a:pos x="95" y="98"/>
                </a:cxn>
                <a:cxn ang="0">
                  <a:pos x="95" y="143"/>
                </a:cxn>
                <a:cxn ang="0">
                  <a:pos x="122" y="191"/>
                </a:cxn>
                <a:cxn ang="0">
                  <a:pos x="162" y="235"/>
                </a:cxn>
                <a:cxn ang="0">
                  <a:pos x="223" y="284"/>
                </a:cxn>
                <a:cxn ang="0">
                  <a:pos x="290" y="317"/>
                </a:cxn>
                <a:cxn ang="0">
                  <a:pos x="332" y="351"/>
                </a:cxn>
                <a:cxn ang="0">
                  <a:pos x="351" y="378"/>
                </a:cxn>
                <a:cxn ang="0">
                  <a:pos x="367" y="421"/>
                </a:cxn>
              </a:cxnLst>
              <a:rect l="0" t="0" r="r" b="b"/>
              <a:pathLst>
                <a:path w="368" h="422">
                  <a:moveTo>
                    <a:pt x="367" y="421"/>
                  </a:moveTo>
                  <a:lnTo>
                    <a:pt x="171" y="340"/>
                  </a:lnTo>
                  <a:lnTo>
                    <a:pt x="117" y="304"/>
                  </a:lnTo>
                  <a:lnTo>
                    <a:pt x="73" y="265"/>
                  </a:lnTo>
                  <a:lnTo>
                    <a:pt x="31" y="219"/>
                  </a:lnTo>
                  <a:lnTo>
                    <a:pt x="9" y="179"/>
                  </a:lnTo>
                  <a:lnTo>
                    <a:pt x="0" y="137"/>
                  </a:lnTo>
                  <a:lnTo>
                    <a:pt x="2" y="95"/>
                  </a:lnTo>
                  <a:lnTo>
                    <a:pt x="19" y="51"/>
                  </a:lnTo>
                  <a:lnTo>
                    <a:pt x="44" y="0"/>
                  </a:lnTo>
                  <a:lnTo>
                    <a:pt x="120" y="52"/>
                  </a:lnTo>
                  <a:lnTo>
                    <a:pt x="95" y="98"/>
                  </a:lnTo>
                  <a:lnTo>
                    <a:pt x="95" y="143"/>
                  </a:lnTo>
                  <a:lnTo>
                    <a:pt x="122" y="191"/>
                  </a:lnTo>
                  <a:lnTo>
                    <a:pt x="162" y="235"/>
                  </a:lnTo>
                  <a:lnTo>
                    <a:pt x="223" y="284"/>
                  </a:lnTo>
                  <a:lnTo>
                    <a:pt x="290" y="317"/>
                  </a:lnTo>
                  <a:lnTo>
                    <a:pt x="332" y="351"/>
                  </a:lnTo>
                  <a:lnTo>
                    <a:pt x="351" y="378"/>
                  </a:lnTo>
                  <a:lnTo>
                    <a:pt x="367" y="421"/>
                  </a:lnTo>
                </a:path>
              </a:pathLst>
            </a:custGeom>
            <a:solidFill>
              <a:schemeClr val="bg1"/>
            </a:solidFill>
            <a:ln w="9525" cap="rnd">
              <a:noFill/>
              <a:round/>
              <a:headEnd/>
              <a:tailEnd/>
            </a:ln>
            <a:effectLst/>
          </p:spPr>
          <p:txBody>
            <a:bodyPr/>
            <a:lstStyle/>
            <a:p>
              <a:endParaRPr lang="en-US"/>
            </a:p>
          </p:txBody>
        </p:sp>
        <p:sp>
          <p:nvSpPr>
            <p:cNvPr id="1037" name="Freeform 13"/>
            <p:cNvSpPr>
              <a:spLocks/>
            </p:cNvSpPr>
            <p:nvPr/>
          </p:nvSpPr>
          <p:spPr bwMode="auto">
            <a:xfrm>
              <a:off x="2432" y="1792"/>
              <a:ext cx="989" cy="1439"/>
            </a:xfrm>
            <a:custGeom>
              <a:avLst/>
              <a:gdLst/>
              <a:ahLst/>
              <a:cxnLst>
                <a:cxn ang="0">
                  <a:pos x="525" y="1438"/>
                </a:cxn>
                <a:cxn ang="0">
                  <a:pos x="582" y="1409"/>
                </a:cxn>
                <a:cxn ang="0">
                  <a:pos x="647" y="1355"/>
                </a:cxn>
                <a:cxn ang="0">
                  <a:pos x="670" y="1304"/>
                </a:cxn>
                <a:cxn ang="0">
                  <a:pos x="686" y="1255"/>
                </a:cxn>
                <a:cxn ang="0">
                  <a:pos x="677" y="1198"/>
                </a:cxn>
                <a:cxn ang="0">
                  <a:pos x="637" y="1125"/>
                </a:cxn>
                <a:cxn ang="0">
                  <a:pos x="609" y="1092"/>
                </a:cxn>
                <a:cxn ang="0">
                  <a:pos x="569" y="1063"/>
                </a:cxn>
                <a:cxn ang="0">
                  <a:pos x="259" y="905"/>
                </a:cxn>
                <a:cxn ang="0">
                  <a:pos x="201" y="863"/>
                </a:cxn>
                <a:cxn ang="0">
                  <a:pos x="177" y="843"/>
                </a:cxn>
                <a:cxn ang="0">
                  <a:pos x="160" y="800"/>
                </a:cxn>
                <a:cxn ang="0">
                  <a:pos x="171" y="766"/>
                </a:cxn>
                <a:cxn ang="0">
                  <a:pos x="215" y="738"/>
                </a:cxn>
                <a:cxn ang="0">
                  <a:pos x="294" y="709"/>
                </a:cxn>
                <a:cxn ang="0">
                  <a:pos x="780" y="521"/>
                </a:cxn>
                <a:cxn ang="0">
                  <a:pos x="856" y="471"/>
                </a:cxn>
                <a:cxn ang="0">
                  <a:pos x="918" y="417"/>
                </a:cxn>
                <a:cxn ang="0">
                  <a:pos x="953" y="379"/>
                </a:cxn>
                <a:cxn ang="0">
                  <a:pos x="984" y="334"/>
                </a:cxn>
                <a:cxn ang="0">
                  <a:pos x="988" y="274"/>
                </a:cxn>
                <a:cxn ang="0">
                  <a:pos x="972" y="214"/>
                </a:cxn>
                <a:cxn ang="0">
                  <a:pos x="953" y="167"/>
                </a:cxn>
                <a:cxn ang="0">
                  <a:pos x="920" y="126"/>
                </a:cxn>
                <a:cxn ang="0">
                  <a:pos x="875" y="85"/>
                </a:cxn>
                <a:cxn ang="0">
                  <a:pos x="828" y="50"/>
                </a:cxn>
                <a:cxn ang="0">
                  <a:pos x="803" y="29"/>
                </a:cxn>
                <a:cxn ang="0">
                  <a:pos x="756" y="0"/>
                </a:cxn>
                <a:cxn ang="0">
                  <a:pos x="588" y="61"/>
                </a:cxn>
                <a:cxn ang="0">
                  <a:pos x="649" y="104"/>
                </a:cxn>
                <a:cxn ang="0">
                  <a:pos x="694" y="145"/>
                </a:cxn>
                <a:cxn ang="0">
                  <a:pos x="739" y="182"/>
                </a:cxn>
                <a:cxn ang="0">
                  <a:pos x="780" y="223"/>
                </a:cxn>
                <a:cxn ang="0">
                  <a:pos x="803" y="272"/>
                </a:cxn>
                <a:cxn ang="0">
                  <a:pos x="787" y="323"/>
                </a:cxn>
                <a:cxn ang="0">
                  <a:pos x="729" y="369"/>
                </a:cxn>
                <a:cxn ang="0">
                  <a:pos x="639" y="413"/>
                </a:cxn>
                <a:cxn ang="0">
                  <a:pos x="212" y="589"/>
                </a:cxn>
                <a:cxn ang="0">
                  <a:pos x="160" y="608"/>
                </a:cxn>
                <a:cxn ang="0">
                  <a:pos x="88" y="653"/>
                </a:cxn>
                <a:cxn ang="0">
                  <a:pos x="43" y="698"/>
                </a:cxn>
                <a:cxn ang="0">
                  <a:pos x="9" y="755"/>
                </a:cxn>
                <a:cxn ang="0">
                  <a:pos x="0" y="820"/>
                </a:cxn>
                <a:cxn ang="0">
                  <a:pos x="10" y="872"/>
                </a:cxn>
                <a:cxn ang="0">
                  <a:pos x="40" y="914"/>
                </a:cxn>
                <a:cxn ang="0">
                  <a:pos x="84" y="949"/>
                </a:cxn>
                <a:cxn ang="0">
                  <a:pos x="159" y="999"/>
                </a:cxn>
                <a:cxn ang="0">
                  <a:pos x="487" y="1164"/>
                </a:cxn>
                <a:cxn ang="0">
                  <a:pos x="530" y="1197"/>
                </a:cxn>
                <a:cxn ang="0">
                  <a:pos x="569" y="1236"/>
                </a:cxn>
                <a:cxn ang="0">
                  <a:pos x="557" y="1292"/>
                </a:cxn>
                <a:cxn ang="0">
                  <a:pos x="502" y="1354"/>
                </a:cxn>
                <a:cxn ang="0">
                  <a:pos x="434" y="1394"/>
                </a:cxn>
                <a:cxn ang="0">
                  <a:pos x="525" y="1438"/>
                </a:cxn>
              </a:cxnLst>
              <a:rect l="0" t="0" r="r" b="b"/>
              <a:pathLst>
                <a:path w="989" h="1439">
                  <a:moveTo>
                    <a:pt x="525" y="1438"/>
                  </a:moveTo>
                  <a:lnTo>
                    <a:pt x="582" y="1409"/>
                  </a:lnTo>
                  <a:lnTo>
                    <a:pt x="647" y="1355"/>
                  </a:lnTo>
                  <a:lnTo>
                    <a:pt x="670" y="1304"/>
                  </a:lnTo>
                  <a:lnTo>
                    <a:pt x="686" y="1255"/>
                  </a:lnTo>
                  <a:lnTo>
                    <a:pt x="677" y="1198"/>
                  </a:lnTo>
                  <a:lnTo>
                    <a:pt x="637" y="1125"/>
                  </a:lnTo>
                  <a:lnTo>
                    <a:pt x="609" y="1092"/>
                  </a:lnTo>
                  <a:lnTo>
                    <a:pt x="569" y="1063"/>
                  </a:lnTo>
                  <a:lnTo>
                    <a:pt x="259" y="905"/>
                  </a:lnTo>
                  <a:lnTo>
                    <a:pt x="201" y="863"/>
                  </a:lnTo>
                  <a:lnTo>
                    <a:pt x="177" y="843"/>
                  </a:lnTo>
                  <a:lnTo>
                    <a:pt x="160" y="800"/>
                  </a:lnTo>
                  <a:lnTo>
                    <a:pt x="171" y="766"/>
                  </a:lnTo>
                  <a:lnTo>
                    <a:pt x="215" y="738"/>
                  </a:lnTo>
                  <a:lnTo>
                    <a:pt x="294" y="709"/>
                  </a:lnTo>
                  <a:lnTo>
                    <a:pt x="780" y="521"/>
                  </a:lnTo>
                  <a:lnTo>
                    <a:pt x="856" y="471"/>
                  </a:lnTo>
                  <a:lnTo>
                    <a:pt x="918" y="417"/>
                  </a:lnTo>
                  <a:lnTo>
                    <a:pt x="953" y="379"/>
                  </a:lnTo>
                  <a:lnTo>
                    <a:pt x="984" y="334"/>
                  </a:lnTo>
                  <a:lnTo>
                    <a:pt x="988" y="274"/>
                  </a:lnTo>
                  <a:lnTo>
                    <a:pt x="972" y="214"/>
                  </a:lnTo>
                  <a:lnTo>
                    <a:pt x="953" y="167"/>
                  </a:lnTo>
                  <a:lnTo>
                    <a:pt x="920" y="126"/>
                  </a:lnTo>
                  <a:lnTo>
                    <a:pt x="875" y="85"/>
                  </a:lnTo>
                  <a:lnTo>
                    <a:pt x="828" y="50"/>
                  </a:lnTo>
                  <a:lnTo>
                    <a:pt x="803" y="29"/>
                  </a:lnTo>
                  <a:lnTo>
                    <a:pt x="756" y="0"/>
                  </a:lnTo>
                  <a:lnTo>
                    <a:pt x="588" y="61"/>
                  </a:lnTo>
                  <a:lnTo>
                    <a:pt x="649" y="104"/>
                  </a:lnTo>
                  <a:lnTo>
                    <a:pt x="694" y="145"/>
                  </a:lnTo>
                  <a:lnTo>
                    <a:pt x="739" y="182"/>
                  </a:lnTo>
                  <a:lnTo>
                    <a:pt x="780" y="223"/>
                  </a:lnTo>
                  <a:lnTo>
                    <a:pt x="803" y="272"/>
                  </a:lnTo>
                  <a:lnTo>
                    <a:pt x="787" y="323"/>
                  </a:lnTo>
                  <a:lnTo>
                    <a:pt x="729" y="369"/>
                  </a:lnTo>
                  <a:lnTo>
                    <a:pt x="639" y="413"/>
                  </a:lnTo>
                  <a:lnTo>
                    <a:pt x="212" y="589"/>
                  </a:lnTo>
                  <a:lnTo>
                    <a:pt x="160" y="608"/>
                  </a:lnTo>
                  <a:lnTo>
                    <a:pt x="88" y="653"/>
                  </a:lnTo>
                  <a:lnTo>
                    <a:pt x="43" y="698"/>
                  </a:lnTo>
                  <a:lnTo>
                    <a:pt x="9" y="755"/>
                  </a:lnTo>
                  <a:lnTo>
                    <a:pt x="0" y="820"/>
                  </a:lnTo>
                  <a:lnTo>
                    <a:pt x="10" y="872"/>
                  </a:lnTo>
                  <a:lnTo>
                    <a:pt x="40" y="914"/>
                  </a:lnTo>
                  <a:lnTo>
                    <a:pt x="84" y="949"/>
                  </a:lnTo>
                  <a:lnTo>
                    <a:pt x="159" y="999"/>
                  </a:lnTo>
                  <a:lnTo>
                    <a:pt x="487" y="1164"/>
                  </a:lnTo>
                  <a:lnTo>
                    <a:pt x="530" y="1197"/>
                  </a:lnTo>
                  <a:lnTo>
                    <a:pt x="569" y="1236"/>
                  </a:lnTo>
                  <a:lnTo>
                    <a:pt x="557" y="1292"/>
                  </a:lnTo>
                  <a:lnTo>
                    <a:pt x="502" y="1354"/>
                  </a:lnTo>
                  <a:lnTo>
                    <a:pt x="434" y="1394"/>
                  </a:lnTo>
                  <a:lnTo>
                    <a:pt x="525" y="1438"/>
                  </a:lnTo>
                </a:path>
              </a:pathLst>
            </a:custGeom>
            <a:solidFill>
              <a:schemeClr val="bg1"/>
            </a:solidFill>
            <a:ln w="9525" cap="rnd">
              <a:noFill/>
              <a:round/>
              <a:headEnd/>
              <a:tailEnd/>
            </a:ln>
            <a:effectLst/>
          </p:spPr>
          <p:txBody>
            <a:bodyPr/>
            <a:lstStyle/>
            <a:p>
              <a:endParaRPr lang="en-US"/>
            </a:p>
          </p:txBody>
        </p:sp>
        <p:sp>
          <p:nvSpPr>
            <p:cNvPr id="1038" name="Freeform 14"/>
            <p:cNvSpPr>
              <a:spLocks/>
            </p:cNvSpPr>
            <p:nvPr/>
          </p:nvSpPr>
          <p:spPr bwMode="auto">
            <a:xfrm>
              <a:off x="2100" y="1162"/>
              <a:ext cx="669" cy="582"/>
            </a:xfrm>
            <a:custGeom>
              <a:avLst/>
              <a:gdLst/>
              <a:ahLst/>
              <a:cxnLst>
                <a:cxn ang="0">
                  <a:pos x="668" y="553"/>
                </a:cxn>
                <a:cxn ang="0">
                  <a:pos x="668" y="450"/>
                </a:cxn>
                <a:cxn ang="0">
                  <a:pos x="562" y="435"/>
                </a:cxn>
                <a:cxn ang="0">
                  <a:pos x="448" y="420"/>
                </a:cxn>
                <a:cxn ang="0">
                  <a:pos x="367" y="400"/>
                </a:cxn>
                <a:cxn ang="0">
                  <a:pos x="314" y="378"/>
                </a:cxn>
                <a:cxn ang="0">
                  <a:pos x="257" y="349"/>
                </a:cxn>
                <a:cxn ang="0">
                  <a:pos x="220" y="314"/>
                </a:cxn>
                <a:cxn ang="0">
                  <a:pos x="193" y="274"/>
                </a:cxn>
                <a:cxn ang="0">
                  <a:pos x="180" y="231"/>
                </a:cxn>
                <a:cxn ang="0">
                  <a:pos x="180" y="189"/>
                </a:cxn>
                <a:cxn ang="0">
                  <a:pos x="193" y="165"/>
                </a:cxn>
                <a:cxn ang="0">
                  <a:pos x="209" y="143"/>
                </a:cxn>
                <a:cxn ang="0">
                  <a:pos x="255" y="127"/>
                </a:cxn>
                <a:cxn ang="0">
                  <a:pos x="297" y="127"/>
                </a:cxn>
                <a:cxn ang="0">
                  <a:pos x="345" y="141"/>
                </a:cxn>
                <a:cxn ang="0">
                  <a:pos x="396" y="156"/>
                </a:cxn>
                <a:cxn ang="0">
                  <a:pos x="448" y="163"/>
                </a:cxn>
                <a:cxn ang="0">
                  <a:pos x="477" y="125"/>
                </a:cxn>
                <a:cxn ang="0">
                  <a:pos x="464" y="86"/>
                </a:cxn>
                <a:cxn ang="0">
                  <a:pos x="415" y="42"/>
                </a:cxn>
                <a:cxn ang="0">
                  <a:pos x="363" y="18"/>
                </a:cxn>
                <a:cxn ang="0">
                  <a:pos x="319" y="7"/>
                </a:cxn>
                <a:cxn ang="0">
                  <a:pos x="273" y="2"/>
                </a:cxn>
                <a:cxn ang="0">
                  <a:pos x="222" y="0"/>
                </a:cxn>
                <a:cxn ang="0">
                  <a:pos x="176" y="4"/>
                </a:cxn>
                <a:cxn ang="0">
                  <a:pos x="136" y="15"/>
                </a:cxn>
                <a:cxn ang="0">
                  <a:pos x="86" y="33"/>
                </a:cxn>
                <a:cxn ang="0">
                  <a:pos x="50" y="66"/>
                </a:cxn>
                <a:cxn ang="0">
                  <a:pos x="22" y="99"/>
                </a:cxn>
                <a:cxn ang="0">
                  <a:pos x="6" y="145"/>
                </a:cxn>
                <a:cxn ang="0">
                  <a:pos x="0" y="189"/>
                </a:cxn>
                <a:cxn ang="0">
                  <a:pos x="9" y="237"/>
                </a:cxn>
                <a:cxn ang="0">
                  <a:pos x="22" y="285"/>
                </a:cxn>
                <a:cxn ang="0">
                  <a:pos x="50" y="330"/>
                </a:cxn>
                <a:cxn ang="0">
                  <a:pos x="81" y="375"/>
                </a:cxn>
                <a:cxn ang="0">
                  <a:pos x="125" y="419"/>
                </a:cxn>
                <a:cxn ang="0">
                  <a:pos x="169" y="457"/>
                </a:cxn>
                <a:cxn ang="0">
                  <a:pos x="217" y="488"/>
                </a:cxn>
                <a:cxn ang="0">
                  <a:pos x="266" y="514"/>
                </a:cxn>
                <a:cxn ang="0">
                  <a:pos x="310" y="534"/>
                </a:cxn>
                <a:cxn ang="0">
                  <a:pos x="369" y="549"/>
                </a:cxn>
                <a:cxn ang="0">
                  <a:pos x="437" y="568"/>
                </a:cxn>
                <a:cxn ang="0">
                  <a:pos x="516" y="581"/>
                </a:cxn>
                <a:cxn ang="0">
                  <a:pos x="595" y="577"/>
                </a:cxn>
                <a:cxn ang="0">
                  <a:pos x="668" y="553"/>
                </a:cxn>
              </a:cxnLst>
              <a:rect l="0" t="0" r="r" b="b"/>
              <a:pathLst>
                <a:path w="669" h="582">
                  <a:moveTo>
                    <a:pt x="668" y="553"/>
                  </a:moveTo>
                  <a:lnTo>
                    <a:pt x="668" y="450"/>
                  </a:lnTo>
                  <a:lnTo>
                    <a:pt x="562" y="435"/>
                  </a:lnTo>
                  <a:lnTo>
                    <a:pt x="448" y="420"/>
                  </a:lnTo>
                  <a:lnTo>
                    <a:pt x="367" y="400"/>
                  </a:lnTo>
                  <a:lnTo>
                    <a:pt x="314" y="378"/>
                  </a:lnTo>
                  <a:lnTo>
                    <a:pt x="257" y="349"/>
                  </a:lnTo>
                  <a:lnTo>
                    <a:pt x="220" y="314"/>
                  </a:lnTo>
                  <a:lnTo>
                    <a:pt x="193" y="274"/>
                  </a:lnTo>
                  <a:lnTo>
                    <a:pt x="180" y="231"/>
                  </a:lnTo>
                  <a:lnTo>
                    <a:pt x="180" y="189"/>
                  </a:lnTo>
                  <a:lnTo>
                    <a:pt x="193" y="165"/>
                  </a:lnTo>
                  <a:lnTo>
                    <a:pt x="209" y="143"/>
                  </a:lnTo>
                  <a:lnTo>
                    <a:pt x="255" y="127"/>
                  </a:lnTo>
                  <a:lnTo>
                    <a:pt x="297" y="127"/>
                  </a:lnTo>
                  <a:lnTo>
                    <a:pt x="345" y="141"/>
                  </a:lnTo>
                  <a:lnTo>
                    <a:pt x="396" y="156"/>
                  </a:lnTo>
                  <a:lnTo>
                    <a:pt x="448" y="163"/>
                  </a:lnTo>
                  <a:lnTo>
                    <a:pt x="477" y="125"/>
                  </a:lnTo>
                  <a:lnTo>
                    <a:pt x="464" y="86"/>
                  </a:lnTo>
                  <a:lnTo>
                    <a:pt x="415" y="42"/>
                  </a:lnTo>
                  <a:lnTo>
                    <a:pt x="363" y="18"/>
                  </a:lnTo>
                  <a:lnTo>
                    <a:pt x="319" y="7"/>
                  </a:lnTo>
                  <a:lnTo>
                    <a:pt x="273" y="2"/>
                  </a:lnTo>
                  <a:lnTo>
                    <a:pt x="222" y="0"/>
                  </a:lnTo>
                  <a:lnTo>
                    <a:pt x="176" y="4"/>
                  </a:lnTo>
                  <a:lnTo>
                    <a:pt x="136" y="15"/>
                  </a:lnTo>
                  <a:lnTo>
                    <a:pt x="86" y="33"/>
                  </a:lnTo>
                  <a:lnTo>
                    <a:pt x="50" y="66"/>
                  </a:lnTo>
                  <a:lnTo>
                    <a:pt x="22" y="99"/>
                  </a:lnTo>
                  <a:lnTo>
                    <a:pt x="6" y="145"/>
                  </a:lnTo>
                  <a:lnTo>
                    <a:pt x="0" y="189"/>
                  </a:lnTo>
                  <a:lnTo>
                    <a:pt x="9" y="237"/>
                  </a:lnTo>
                  <a:lnTo>
                    <a:pt x="22" y="285"/>
                  </a:lnTo>
                  <a:lnTo>
                    <a:pt x="50" y="330"/>
                  </a:lnTo>
                  <a:lnTo>
                    <a:pt x="81" y="375"/>
                  </a:lnTo>
                  <a:lnTo>
                    <a:pt x="125" y="419"/>
                  </a:lnTo>
                  <a:lnTo>
                    <a:pt x="169" y="457"/>
                  </a:lnTo>
                  <a:lnTo>
                    <a:pt x="217" y="488"/>
                  </a:lnTo>
                  <a:lnTo>
                    <a:pt x="266" y="514"/>
                  </a:lnTo>
                  <a:lnTo>
                    <a:pt x="310" y="534"/>
                  </a:lnTo>
                  <a:lnTo>
                    <a:pt x="369" y="549"/>
                  </a:lnTo>
                  <a:lnTo>
                    <a:pt x="437" y="568"/>
                  </a:lnTo>
                  <a:lnTo>
                    <a:pt x="516" y="581"/>
                  </a:lnTo>
                  <a:lnTo>
                    <a:pt x="595" y="577"/>
                  </a:lnTo>
                  <a:lnTo>
                    <a:pt x="668" y="553"/>
                  </a:lnTo>
                </a:path>
              </a:pathLst>
            </a:custGeom>
            <a:solidFill>
              <a:schemeClr val="bg1"/>
            </a:solidFill>
            <a:ln w="9525" cap="rnd">
              <a:noFill/>
              <a:round/>
              <a:headEnd/>
              <a:tailEnd/>
            </a:ln>
            <a:effectLst/>
          </p:spPr>
          <p:txBody>
            <a:bodyPr/>
            <a:lstStyle/>
            <a:p>
              <a:endParaRPr lang="en-US"/>
            </a:p>
          </p:txBody>
        </p:sp>
        <p:sp>
          <p:nvSpPr>
            <p:cNvPr id="1039" name="Freeform 15"/>
            <p:cNvSpPr>
              <a:spLocks/>
            </p:cNvSpPr>
            <p:nvPr/>
          </p:nvSpPr>
          <p:spPr bwMode="auto">
            <a:xfrm>
              <a:off x="1365" y="583"/>
              <a:ext cx="1413" cy="549"/>
            </a:xfrm>
            <a:custGeom>
              <a:avLst/>
              <a:gdLst/>
              <a:ahLst/>
              <a:cxnLst>
                <a:cxn ang="0">
                  <a:pos x="1412" y="548"/>
                </a:cxn>
                <a:cxn ang="0">
                  <a:pos x="1316" y="537"/>
                </a:cxn>
                <a:cxn ang="0">
                  <a:pos x="1237" y="524"/>
                </a:cxn>
                <a:cxn ang="0">
                  <a:pos x="1179" y="511"/>
                </a:cxn>
                <a:cxn ang="0">
                  <a:pos x="1118" y="499"/>
                </a:cxn>
                <a:cxn ang="0">
                  <a:pos x="1060" y="493"/>
                </a:cxn>
                <a:cxn ang="0">
                  <a:pos x="1000" y="495"/>
                </a:cxn>
                <a:cxn ang="0">
                  <a:pos x="939" y="499"/>
                </a:cxn>
                <a:cxn ang="0">
                  <a:pos x="894" y="482"/>
                </a:cxn>
                <a:cxn ang="0">
                  <a:pos x="962" y="440"/>
                </a:cxn>
                <a:cxn ang="0">
                  <a:pos x="1005" y="411"/>
                </a:cxn>
                <a:cxn ang="0">
                  <a:pos x="1043" y="381"/>
                </a:cxn>
                <a:cxn ang="0">
                  <a:pos x="1069" y="348"/>
                </a:cxn>
                <a:cxn ang="0">
                  <a:pos x="962" y="383"/>
                </a:cxn>
                <a:cxn ang="0">
                  <a:pos x="855" y="418"/>
                </a:cxn>
                <a:cxn ang="0">
                  <a:pos x="783" y="436"/>
                </a:cxn>
                <a:cxn ang="0">
                  <a:pos x="670" y="449"/>
                </a:cxn>
                <a:cxn ang="0">
                  <a:pos x="597" y="449"/>
                </a:cxn>
                <a:cxn ang="0">
                  <a:pos x="531" y="444"/>
                </a:cxn>
                <a:cxn ang="0">
                  <a:pos x="486" y="427"/>
                </a:cxn>
                <a:cxn ang="0">
                  <a:pos x="459" y="407"/>
                </a:cxn>
                <a:cxn ang="0">
                  <a:pos x="527" y="389"/>
                </a:cxn>
                <a:cxn ang="0">
                  <a:pos x="572" y="365"/>
                </a:cxn>
                <a:cxn ang="0">
                  <a:pos x="599" y="339"/>
                </a:cxn>
                <a:cxn ang="0">
                  <a:pos x="634" y="308"/>
                </a:cxn>
                <a:cxn ang="0">
                  <a:pos x="544" y="334"/>
                </a:cxn>
                <a:cxn ang="0">
                  <a:pos x="463" y="348"/>
                </a:cxn>
                <a:cxn ang="0">
                  <a:pos x="378" y="356"/>
                </a:cxn>
                <a:cxn ang="0">
                  <a:pos x="303" y="352"/>
                </a:cxn>
                <a:cxn ang="0">
                  <a:pos x="254" y="334"/>
                </a:cxn>
                <a:cxn ang="0">
                  <a:pos x="233" y="312"/>
                </a:cxn>
                <a:cxn ang="0">
                  <a:pos x="281" y="291"/>
                </a:cxn>
                <a:cxn ang="0">
                  <a:pos x="313" y="269"/>
                </a:cxn>
                <a:cxn ang="0">
                  <a:pos x="341" y="244"/>
                </a:cxn>
                <a:cxn ang="0">
                  <a:pos x="339" y="229"/>
                </a:cxn>
                <a:cxn ang="0">
                  <a:pos x="262" y="246"/>
                </a:cxn>
                <a:cxn ang="0">
                  <a:pos x="179" y="255"/>
                </a:cxn>
                <a:cxn ang="0">
                  <a:pos x="109" y="254"/>
                </a:cxn>
                <a:cxn ang="0">
                  <a:pos x="51" y="244"/>
                </a:cxn>
                <a:cxn ang="0">
                  <a:pos x="19" y="229"/>
                </a:cxn>
                <a:cxn ang="0">
                  <a:pos x="0" y="205"/>
                </a:cxn>
                <a:cxn ang="0">
                  <a:pos x="120" y="187"/>
                </a:cxn>
                <a:cxn ang="0">
                  <a:pos x="309" y="156"/>
                </a:cxn>
                <a:cxn ang="0">
                  <a:pos x="544" y="119"/>
                </a:cxn>
                <a:cxn ang="0">
                  <a:pos x="742" y="71"/>
                </a:cxn>
                <a:cxn ang="0">
                  <a:pos x="926" y="26"/>
                </a:cxn>
                <a:cxn ang="0">
                  <a:pos x="1020" y="9"/>
                </a:cxn>
                <a:cxn ang="0">
                  <a:pos x="1098" y="0"/>
                </a:cxn>
                <a:cxn ang="0">
                  <a:pos x="1165" y="2"/>
                </a:cxn>
                <a:cxn ang="0">
                  <a:pos x="1211" y="7"/>
                </a:cxn>
                <a:cxn ang="0">
                  <a:pos x="1254" y="27"/>
                </a:cxn>
                <a:cxn ang="0">
                  <a:pos x="1288" y="71"/>
                </a:cxn>
                <a:cxn ang="0">
                  <a:pos x="1301" y="117"/>
                </a:cxn>
                <a:cxn ang="0">
                  <a:pos x="1316" y="148"/>
                </a:cxn>
                <a:cxn ang="0">
                  <a:pos x="1344" y="159"/>
                </a:cxn>
                <a:cxn ang="0">
                  <a:pos x="1384" y="156"/>
                </a:cxn>
                <a:cxn ang="0">
                  <a:pos x="1412" y="145"/>
                </a:cxn>
                <a:cxn ang="0">
                  <a:pos x="1412" y="548"/>
                </a:cxn>
              </a:cxnLst>
              <a:rect l="0" t="0" r="r" b="b"/>
              <a:pathLst>
                <a:path w="1413" h="549">
                  <a:moveTo>
                    <a:pt x="1412" y="548"/>
                  </a:moveTo>
                  <a:lnTo>
                    <a:pt x="1316" y="537"/>
                  </a:lnTo>
                  <a:lnTo>
                    <a:pt x="1237" y="524"/>
                  </a:lnTo>
                  <a:lnTo>
                    <a:pt x="1179" y="511"/>
                  </a:lnTo>
                  <a:lnTo>
                    <a:pt x="1118" y="499"/>
                  </a:lnTo>
                  <a:lnTo>
                    <a:pt x="1060" y="493"/>
                  </a:lnTo>
                  <a:lnTo>
                    <a:pt x="1000" y="495"/>
                  </a:lnTo>
                  <a:lnTo>
                    <a:pt x="939" y="499"/>
                  </a:lnTo>
                  <a:lnTo>
                    <a:pt x="894" y="482"/>
                  </a:lnTo>
                  <a:lnTo>
                    <a:pt x="962" y="440"/>
                  </a:lnTo>
                  <a:lnTo>
                    <a:pt x="1005" y="411"/>
                  </a:lnTo>
                  <a:lnTo>
                    <a:pt x="1043" y="381"/>
                  </a:lnTo>
                  <a:lnTo>
                    <a:pt x="1069" y="348"/>
                  </a:lnTo>
                  <a:lnTo>
                    <a:pt x="962" y="383"/>
                  </a:lnTo>
                  <a:lnTo>
                    <a:pt x="855" y="418"/>
                  </a:lnTo>
                  <a:lnTo>
                    <a:pt x="783" y="436"/>
                  </a:lnTo>
                  <a:lnTo>
                    <a:pt x="670" y="449"/>
                  </a:lnTo>
                  <a:lnTo>
                    <a:pt x="597" y="449"/>
                  </a:lnTo>
                  <a:lnTo>
                    <a:pt x="531" y="444"/>
                  </a:lnTo>
                  <a:lnTo>
                    <a:pt x="486" y="427"/>
                  </a:lnTo>
                  <a:lnTo>
                    <a:pt x="459" y="407"/>
                  </a:lnTo>
                  <a:lnTo>
                    <a:pt x="527" y="389"/>
                  </a:lnTo>
                  <a:lnTo>
                    <a:pt x="572" y="365"/>
                  </a:lnTo>
                  <a:lnTo>
                    <a:pt x="599" y="339"/>
                  </a:lnTo>
                  <a:lnTo>
                    <a:pt x="634" y="308"/>
                  </a:lnTo>
                  <a:lnTo>
                    <a:pt x="544" y="334"/>
                  </a:lnTo>
                  <a:lnTo>
                    <a:pt x="463" y="348"/>
                  </a:lnTo>
                  <a:lnTo>
                    <a:pt x="378" y="356"/>
                  </a:lnTo>
                  <a:lnTo>
                    <a:pt x="303" y="352"/>
                  </a:lnTo>
                  <a:lnTo>
                    <a:pt x="254" y="334"/>
                  </a:lnTo>
                  <a:lnTo>
                    <a:pt x="233" y="312"/>
                  </a:lnTo>
                  <a:lnTo>
                    <a:pt x="281" y="291"/>
                  </a:lnTo>
                  <a:lnTo>
                    <a:pt x="313" y="269"/>
                  </a:lnTo>
                  <a:lnTo>
                    <a:pt x="341" y="244"/>
                  </a:lnTo>
                  <a:lnTo>
                    <a:pt x="339" y="229"/>
                  </a:lnTo>
                  <a:lnTo>
                    <a:pt x="262" y="246"/>
                  </a:lnTo>
                  <a:lnTo>
                    <a:pt x="179" y="255"/>
                  </a:lnTo>
                  <a:lnTo>
                    <a:pt x="109" y="254"/>
                  </a:lnTo>
                  <a:lnTo>
                    <a:pt x="51" y="244"/>
                  </a:lnTo>
                  <a:lnTo>
                    <a:pt x="19" y="229"/>
                  </a:lnTo>
                  <a:lnTo>
                    <a:pt x="0" y="205"/>
                  </a:lnTo>
                  <a:lnTo>
                    <a:pt x="120" y="187"/>
                  </a:lnTo>
                  <a:lnTo>
                    <a:pt x="309" y="156"/>
                  </a:lnTo>
                  <a:lnTo>
                    <a:pt x="544" y="119"/>
                  </a:lnTo>
                  <a:lnTo>
                    <a:pt x="742" y="71"/>
                  </a:lnTo>
                  <a:lnTo>
                    <a:pt x="926" y="26"/>
                  </a:lnTo>
                  <a:lnTo>
                    <a:pt x="1020" y="9"/>
                  </a:lnTo>
                  <a:lnTo>
                    <a:pt x="1098" y="0"/>
                  </a:lnTo>
                  <a:lnTo>
                    <a:pt x="1165" y="2"/>
                  </a:lnTo>
                  <a:lnTo>
                    <a:pt x="1211" y="7"/>
                  </a:lnTo>
                  <a:lnTo>
                    <a:pt x="1254" y="27"/>
                  </a:lnTo>
                  <a:lnTo>
                    <a:pt x="1288" y="71"/>
                  </a:lnTo>
                  <a:lnTo>
                    <a:pt x="1301" y="117"/>
                  </a:lnTo>
                  <a:lnTo>
                    <a:pt x="1316" y="148"/>
                  </a:lnTo>
                  <a:lnTo>
                    <a:pt x="1344" y="159"/>
                  </a:lnTo>
                  <a:lnTo>
                    <a:pt x="1384" y="156"/>
                  </a:lnTo>
                  <a:lnTo>
                    <a:pt x="1412" y="145"/>
                  </a:lnTo>
                  <a:lnTo>
                    <a:pt x="1412" y="548"/>
                  </a:lnTo>
                </a:path>
              </a:pathLst>
            </a:custGeom>
            <a:solidFill>
              <a:schemeClr val="bg1"/>
            </a:solidFill>
            <a:ln w="9525" cap="rnd">
              <a:noFill/>
              <a:round/>
              <a:headEnd/>
              <a:tailEnd/>
            </a:ln>
            <a:effectLst/>
          </p:spPr>
          <p:txBody>
            <a:bodyPr/>
            <a:lstStyle/>
            <a:p>
              <a:endParaRPr lang="en-US"/>
            </a:p>
          </p:txBody>
        </p:sp>
        <p:sp>
          <p:nvSpPr>
            <p:cNvPr id="1040" name="Oval 16"/>
            <p:cNvSpPr>
              <a:spLocks noChangeArrowheads="1"/>
            </p:cNvSpPr>
            <p:nvPr/>
          </p:nvSpPr>
          <p:spPr bwMode="auto">
            <a:xfrm>
              <a:off x="2785" y="355"/>
              <a:ext cx="187" cy="198"/>
            </a:xfrm>
            <a:prstGeom prst="ellipse">
              <a:avLst/>
            </a:prstGeom>
            <a:solidFill>
              <a:schemeClr val="bg1"/>
            </a:solidFill>
            <a:ln w="9525">
              <a:noFill/>
              <a:round/>
              <a:headEnd/>
              <a:tailEnd/>
            </a:ln>
            <a:effectLst/>
          </p:spPr>
          <p:txBody>
            <a:bodyPr wrap="none" anchor="ctr"/>
            <a:lstStyle/>
            <a:p>
              <a:endParaRPr lang="en-US"/>
            </a:p>
          </p:txBody>
        </p:sp>
        <p:sp>
          <p:nvSpPr>
            <p:cNvPr id="1041" name="Freeform 17"/>
            <p:cNvSpPr>
              <a:spLocks/>
            </p:cNvSpPr>
            <p:nvPr/>
          </p:nvSpPr>
          <p:spPr bwMode="auto">
            <a:xfrm>
              <a:off x="2976" y="583"/>
              <a:ext cx="1413" cy="549"/>
            </a:xfrm>
            <a:custGeom>
              <a:avLst/>
              <a:gdLst/>
              <a:ahLst/>
              <a:cxnLst>
                <a:cxn ang="0">
                  <a:pos x="0" y="548"/>
                </a:cxn>
                <a:cxn ang="0">
                  <a:pos x="96" y="537"/>
                </a:cxn>
                <a:cxn ang="0">
                  <a:pos x="175" y="524"/>
                </a:cxn>
                <a:cxn ang="0">
                  <a:pos x="233" y="511"/>
                </a:cxn>
                <a:cxn ang="0">
                  <a:pos x="294" y="499"/>
                </a:cxn>
                <a:cxn ang="0">
                  <a:pos x="352" y="493"/>
                </a:cxn>
                <a:cxn ang="0">
                  <a:pos x="412" y="495"/>
                </a:cxn>
                <a:cxn ang="0">
                  <a:pos x="473" y="499"/>
                </a:cxn>
                <a:cxn ang="0">
                  <a:pos x="518" y="482"/>
                </a:cxn>
                <a:cxn ang="0">
                  <a:pos x="450" y="440"/>
                </a:cxn>
                <a:cxn ang="0">
                  <a:pos x="407" y="411"/>
                </a:cxn>
                <a:cxn ang="0">
                  <a:pos x="369" y="381"/>
                </a:cxn>
                <a:cxn ang="0">
                  <a:pos x="343" y="348"/>
                </a:cxn>
                <a:cxn ang="0">
                  <a:pos x="450" y="383"/>
                </a:cxn>
                <a:cxn ang="0">
                  <a:pos x="557" y="418"/>
                </a:cxn>
                <a:cxn ang="0">
                  <a:pos x="629" y="436"/>
                </a:cxn>
                <a:cxn ang="0">
                  <a:pos x="742" y="449"/>
                </a:cxn>
                <a:cxn ang="0">
                  <a:pos x="815" y="449"/>
                </a:cxn>
                <a:cxn ang="0">
                  <a:pos x="881" y="444"/>
                </a:cxn>
                <a:cxn ang="0">
                  <a:pos x="926" y="427"/>
                </a:cxn>
                <a:cxn ang="0">
                  <a:pos x="953" y="407"/>
                </a:cxn>
                <a:cxn ang="0">
                  <a:pos x="885" y="389"/>
                </a:cxn>
                <a:cxn ang="0">
                  <a:pos x="840" y="365"/>
                </a:cxn>
                <a:cxn ang="0">
                  <a:pos x="809" y="339"/>
                </a:cxn>
                <a:cxn ang="0">
                  <a:pos x="778" y="308"/>
                </a:cxn>
                <a:cxn ang="0">
                  <a:pos x="868" y="334"/>
                </a:cxn>
                <a:cxn ang="0">
                  <a:pos x="949" y="348"/>
                </a:cxn>
                <a:cxn ang="0">
                  <a:pos x="1034" y="356"/>
                </a:cxn>
                <a:cxn ang="0">
                  <a:pos x="1109" y="352"/>
                </a:cxn>
                <a:cxn ang="0">
                  <a:pos x="1158" y="334"/>
                </a:cxn>
                <a:cxn ang="0">
                  <a:pos x="1179" y="312"/>
                </a:cxn>
                <a:cxn ang="0">
                  <a:pos x="1131" y="291"/>
                </a:cxn>
                <a:cxn ang="0">
                  <a:pos x="1099" y="269"/>
                </a:cxn>
                <a:cxn ang="0">
                  <a:pos x="1071" y="244"/>
                </a:cxn>
                <a:cxn ang="0">
                  <a:pos x="1073" y="229"/>
                </a:cxn>
                <a:cxn ang="0">
                  <a:pos x="1150" y="246"/>
                </a:cxn>
                <a:cxn ang="0">
                  <a:pos x="1233" y="255"/>
                </a:cxn>
                <a:cxn ang="0">
                  <a:pos x="1311" y="253"/>
                </a:cxn>
                <a:cxn ang="0">
                  <a:pos x="1361" y="244"/>
                </a:cxn>
                <a:cxn ang="0">
                  <a:pos x="1393" y="229"/>
                </a:cxn>
                <a:cxn ang="0">
                  <a:pos x="1412" y="205"/>
                </a:cxn>
                <a:cxn ang="0">
                  <a:pos x="1292" y="187"/>
                </a:cxn>
                <a:cxn ang="0">
                  <a:pos x="1087" y="158"/>
                </a:cxn>
                <a:cxn ang="0">
                  <a:pos x="868" y="119"/>
                </a:cxn>
                <a:cxn ang="0">
                  <a:pos x="670" y="71"/>
                </a:cxn>
                <a:cxn ang="0">
                  <a:pos x="486" y="26"/>
                </a:cxn>
                <a:cxn ang="0">
                  <a:pos x="392" y="9"/>
                </a:cxn>
                <a:cxn ang="0">
                  <a:pos x="314" y="0"/>
                </a:cxn>
                <a:cxn ang="0">
                  <a:pos x="247" y="2"/>
                </a:cxn>
                <a:cxn ang="0">
                  <a:pos x="201" y="7"/>
                </a:cxn>
                <a:cxn ang="0">
                  <a:pos x="158" y="27"/>
                </a:cxn>
                <a:cxn ang="0">
                  <a:pos x="124" y="71"/>
                </a:cxn>
                <a:cxn ang="0">
                  <a:pos x="111" y="117"/>
                </a:cxn>
                <a:cxn ang="0">
                  <a:pos x="96" y="148"/>
                </a:cxn>
                <a:cxn ang="0">
                  <a:pos x="68" y="159"/>
                </a:cxn>
                <a:cxn ang="0">
                  <a:pos x="28" y="156"/>
                </a:cxn>
                <a:cxn ang="0">
                  <a:pos x="0" y="145"/>
                </a:cxn>
                <a:cxn ang="0">
                  <a:pos x="0" y="548"/>
                </a:cxn>
              </a:cxnLst>
              <a:rect l="0" t="0" r="r" b="b"/>
              <a:pathLst>
                <a:path w="1413" h="549">
                  <a:moveTo>
                    <a:pt x="0" y="548"/>
                  </a:moveTo>
                  <a:lnTo>
                    <a:pt x="96" y="537"/>
                  </a:lnTo>
                  <a:lnTo>
                    <a:pt x="175" y="524"/>
                  </a:lnTo>
                  <a:lnTo>
                    <a:pt x="233" y="511"/>
                  </a:lnTo>
                  <a:lnTo>
                    <a:pt x="294" y="499"/>
                  </a:lnTo>
                  <a:lnTo>
                    <a:pt x="352" y="493"/>
                  </a:lnTo>
                  <a:lnTo>
                    <a:pt x="412" y="495"/>
                  </a:lnTo>
                  <a:lnTo>
                    <a:pt x="473" y="499"/>
                  </a:lnTo>
                  <a:lnTo>
                    <a:pt x="518" y="482"/>
                  </a:lnTo>
                  <a:lnTo>
                    <a:pt x="450" y="440"/>
                  </a:lnTo>
                  <a:lnTo>
                    <a:pt x="407" y="411"/>
                  </a:lnTo>
                  <a:lnTo>
                    <a:pt x="369" y="381"/>
                  </a:lnTo>
                  <a:lnTo>
                    <a:pt x="343" y="348"/>
                  </a:lnTo>
                  <a:lnTo>
                    <a:pt x="450" y="383"/>
                  </a:lnTo>
                  <a:lnTo>
                    <a:pt x="557" y="418"/>
                  </a:lnTo>
                  <a:lnTo>
                    <a:pt x="629" y="436"/>
                  </a:lnTo>
                  <a:lnTo>
                    <a:pt x="742" y="449"/>
                  </a:lnTo>
                  <a:lnTo>
                    <a:pt x="815" y="449"/>
                  </a:lnTo>
                  <a:lnTo>
                    <a:pt x="881" y="444"/>
                  </a:lnTo>
                  <a:lnTo>
                    <a:pt x="926" y="427"/>
                  </a:lnTo>
                  <a:lnTo>
                    <a:pt x="953" y="407"/>
                  </a:lnTo>
                  <a:lnTo>
                    <a:pt x="885" y="389"/>
                  </a:lnTo>
                  <a:lnTo>
                    <a:pt x="840" y="365"/>
                  </a:lnTo>
                  <a:lnTo>
                    <a:pt x="809" y="339"/>
                  </a:lnTo>
                  <a:lnTo>
                    <a:pt x="778" y="308"/>
                  </a:lnTo>
                  <a:lnTo>
                    <a:pt x="868" y="334"/>
                  </a:lnTo>
                  <a:lnTo>
                    <a:pt x="949" y="348"/>
                  </a:lnTo>
                  <a:lnTo>
                    <a:pt x="1034" y="356"/>
                  </a:lnTo>
                  <a:lnTo>
                    <a:pt x="1109" y="352"/>
                  </a:lnTo>
                  <a:lnTo>
                    <a:pt x="1158" y="334"/>
                  </a:lnTo>
                  <a:lnTo>
                    <a:pt x="1179" y="312"/>
                  </a:lnTo>
                  <a:lnTo>
                    <a:pt x="1131" y="291"/>
                  </a:lnTo>
                  <a:lnTo>
                    <a:pt x="1099" y="269"/>
                  </a:lnTo>
                  <a:lnTo>
                    <a:pt x="1071" y="244"/>
                  </a:lnTo>
                  <a:lnTo>
                    <a:pt x="1073" y="229"/>
                  </a:lnTo>
                  <a:lnTo>
                    <a:pt x="1150" y="246"/>
                  </a:lnTo>
                  <a:lnTo>
                    <a:pt x="1233" y="255"/>
                  </a:lnTo>
                  <a:lnTo>
                    <a:pt x="1311" y="253"/>
                  </a:lnTo>
                  <a:lnTo>
                    <a:pt x="1361" y="244"/>
                  </a:lnTo>
                  <a:lnTo>
                    <a:pt x="1393" y="229"/>
                  </a:lnTo>
                  <a:lnTo>
                    <a:pt x="1412" y="205"/>
                  </a:lnTo>
                  <a:lnTo>
                    <a:pt x="1292" y="187"/>
                  </a:lnTo>
                  <a:lnTo>
                    <a:pt x="1087" y="158"/>
                  </a:lnTo>
                  <a:lnTo>
                    <a:pt x="868" y="119"/>
                  </a:lnTo>
                  <a:lnTo>
                    <a:pt x="670" y="71"/>
                  </a:lnTo>
                  <a:lnTo>
                    <a:pt x="486" y="26"/>
                  </a:lnTo>
                  <a:lnTo>
                    <a:pt x="392" y="9"/>
                  </a:lnTo>
                  <a:lnTo>
                    <a:pt x="314" y="0"/>
                  </a:lnTo>
                  <a:lnTo>
                    <a:pt x="247" y="2"/>
                  </a:lnTo>
                  <a:lnTo>
                    <a:pt x="201" y="7"/>
                  </a:lnTo>
                  <a:lnTo>
                    <a:pt x="158" y="27"/>
                  </a:lnTo>
                  <a:lnTo>
                    <a:pt x="124" y="71"/>
                  </a:lnTo>
                  <a:lnTo>
                    <a:pt x="111" y="117"/>
                  </a:lnTo>
                  <a:lnTo>
                    <a:pt x="96" y="148"/>
                  </a:lnTo>
                  <a:lnTo>
                    <a:pt x="68" y="159"/>
                  </a:lnTo>
                  <a:lnTo>
                    <a:pt x="28" y="156"/>
                  </a:lnTo>
                  <a:lnTo>
                    <a:pt x="0" y="145"/>
                  </a:lnTo>
                  <a:lnTo>
                    <a:pt x="0" y="548"/>
                  </a:lnTo>
                </a:path>
              </a:pathLst>
            </a:custGeom>
            <a:solidFill>
              <a:schemeClr val="bg1"/>
            </a:solidFill>
            <a:ln w="9525" cap="rnd">
              <a:noFill/>
              <a:round/>
              <a:headEnd/>
              <a:tailEnd/>
            </a:ln>
            <a:effectLst/>
          </p:spPr>
          <p:txBody>
            <a:bodyPr/>
            <a:lstStyle/>
            <a:p>
              <a:endParaRPr lang="en-US"/>
            </a:p>
          </p:txBody>
        </p:sp>
      </p:grpSp>
      <p:sp>
        <p:nvSpPr>
          <p:cNvPr id="1043" name="Rectangle 19"/>
          <p:cNvSpPr>
            <a:spLocks noGrp="1" noChangeArrowheads="1"/>
          </p:cNvSpPr>
          <p:nvPr>
            <p:ph type="title"/>
          </p:nvPr>
        </p:nvSpPr>
        <p:spPr bwMode="auto">
          <a:xfrm>
            <a:off x="685800" y="40005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44" name="Rectangle 20"/>
          <p:cNvSpPr>
            <a:spLocks noGrp="1" noChangeArrowheads="1"/>
          </p:cNvSpPr>
          <p:nvPr>
            <p:ph type="body" idx="1"/>
          </p:nvPr>
        </p:nvSpPr>
        <p:spPr bwMode="auto">
          <a:xfrm>
            <a:off x="685800" y="177165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5" name="Rectangle 21"/>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effectLst>
                  <a:outerShdw blurRad="38100" dist="38100" dir="2700000" algn="tl">
                    <a:srgbClr val="000000"/>
                  </a:outerShdw>
                </a:effectLst>
              </a:defRPr>
            </a:lvl1pPr>
          </a:lstStyle>
          <a:p>
            <a:endParaRPr lang="en-US"/>
          </a:p>
        </p:txBody>
      </p:sp>
      <p:sp>
        <p:nvSpPr>
          <p:cNvPr id="1046" name="Rectangle 2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effectLst>
                  <a:outerShdw blurRad="38100" dist="38100" dir="2700000" algn="tl">
                    <a:srgbClr val="000000"/>
                  </a:outerShdw>
                </a:effectLst>
              </a:defRPr>
            </a:lvl1pPr>
          </a:lstStyle>
          <a:p>
            <a:fld id="{7A11AAC7-D435-46FB-B590-A7D03FA29ED0}" type="slidenum">
              <a:rPr lang="en-US" smtClean="0"/>
              <a:pPr/>
              <a:t>‹#›</a:t>
            </a:fld>
            <a:endParaRPr lang="en-US"/>
          </a:p>
        </p:txBody>
      </p:sp>
      <p:sp>
        <p:nvSpPr>
          <p:cNvPr id="1047" name="Rectangle 2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effectLst>
                  <a:outerShdw blurRad="38100" dist="38100" dir="2700000" algn="tl">
                    <a:srgbClr val="000000"/>
                  </a:outerShdw>
                </a:effectLst>
              </a:defRPr>
            </a:lvl1pPr>
          </a:lstStyle>
          <a:p>
            <a:endParaRPr lang="en-US"/>
          </a:p>
        </p:txBody>
      </p:sp>
    </p:spTree>
  </p:cSld>
  <p:clrMap bg1="dk2" tx1="lt1" bg2="dk1" tx2="lt2" accent1="accent1" accent2="accent2" accent3="accent3" accent4="accent4" accent5="accent5" accent6="accent6" hlink="hlink" folHlink="folHlink"/>
  <p:sldLayoutIdLst>
    <p:sldLayoutId id="2147484563" r:id="rId1"/>
    <p:sldLayoutId id="2147484564" r:id="rId2"/>
    <p:sldLayoutId id="2147484565" r:id="rId3"/>
    <p:sldLayoutId id="2147484566" r:id="rId4"/>
    <p:sldLayoutId id="2147484567" r:id="rId5"/>
    <p:sldLayoutId id="2147484568" r:id="rId6"/>
    <p:sldLayoutId id="2147484569" r:id="rId7"/>
    <p:sldLayoutId id="2147484570" r:id="rId8"/>
    <p:sldLayoutId id="2147484571" r:id="rId9"/>
    <p:sldLayoutId id="2147484572" r:id="rId10"/>
    <p:sldLayoutId id="2147484573" r:id="rId11"/>
  </p:sldLayoutIdLst>
  <p:hf hdr="0" ftr="0" dt="0"/>
  <p:txStyles>
    <p:titleStyle>
      <a:lvl1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Book Antiqua" pitchFamily="18" charset="0"/>
        </a:defRPr>
      </a:lvl2pPr>
      <a:lvl3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Book Antiqua" pitchFamily="18" charset="0"/>
        </a:defRPr>
      </a:lvl3pPr>
      <a:lvl4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Book Antiqua" pitchFamily="18" charset="0"/>
        </a:defRPr>
      </a:lvl4pPr>
      <a:lvl5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Book Antiqua" pitchFamily="18" charset="0"/>
        </a:defRPr>
      </a:lvl5pPr>
      <a:lvl6pPr marL="4572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Book Antiqua" pitchFamily="18" charset="0"/>
        </a:defRPr>
      </a:lvl6pPr>
      <a:lvl7pPr marL="9144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Book Antiqua" pitchFamily="18" charset="0"/>
        </a:defRPr>
      </a:lvl7pPr>
      <a:lvl8pPr marL="13716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Book Antiqua" pitchFamily="18" charset="0"/>
        </a:defRPr>
      </a:lvl8pPr>
      <a:lvl9pPr marL="18288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Book Antiqua" pitchFamily="18" charset="0"/>
        </a:defRPr>
      </a:lvl9pPr>
    </p:titleStyle>
    <p:bodyStyle>
      <a:lvl1pPr marL="342900" indent="-342900" algn="l" rtl="0" eaLnBrk="1" fontAlgn="base" hangingPunct="1">
        <a:spcBef>
          <a:spcPct val="20000"/>
        </a:spcBef>
        <a:spcAft>
          <a:spcPct val="0"/>
        </a:spcAft>
        <a:buClr>
          <a:schemeClr val="tx2"/>
        </a:buClr>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hlink"/>
        </a:buClr>
        <a:buChar char="•"/>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accent2"/>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accent2"/>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accent2"/>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accent2"/>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accent2"/>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chemeClr val="tx1"/>
            </a:gs>
            <a:gs pos="50000">
              <a:srgbClr val="7030A0"/>
            </a:gs>
            <a:gs pos="71000">
              <a:srgbClr val="503D67"/>
            </a:gs>
            <a:gs pos="77000">
              <a:srgbClr val="503D67"/>
            </a:gs>
            <a:gs pos="94000">
              <a:schemeClr val="tx1"/>
            </a:gs>
          </a:gsLst>
          <a:path path="rect">
            <a:fillToRect r="100000" b="100000"/>
          </a:path>
          <a:tileRect l="-100000" t="-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11AAC7-D435-46FB-B590-A7D03FA29ED0}" type="slidenum">
              <a:rPr lang="en-US" smtClean="0"/>
              <a:pPr/>
              <a:t>‹#›</a:t>
            </a:fld>
            <a:endParaRPr lang="en-US"/>
          </a:p>
        </p:txBody>
      </p:sp>
      <p:pic>
        <p:nvPicPr>
          <p:cNvPr id="9" name="Content Placeholder 3" descr="blackinstocktshirt.gif"/>
          <p:cNvPicPr>
            <a:picLocks noChangeAspect="1"/>
          </p:cNvPicPr>
          <p:nvPr/>
        </p:nvPicPr>
        <p:blipFill>
          <a:blip r:embed="rId4" cstate="print">
            <a:clrChange>
              <a:clrFrom>
                <a:srgbClr val="000000"/>
              </a:clrFrom>
              <a:clrTo>
                <a:srgbClr val="000000">
                  <a:alpha val="0"/>
                </a:srgbClr>
              </a:clrTo>
            </a:clrChange>
            <a:duotone>
              <a:schemeClr val="accent4">
                <a:shade val="45000"/>
                <a:satMod val="135000"/>
              </a:schemeClr>
              <a:prstClr val="white"/>
            </a:duotone>
            <a:lum bright="-7000" contrast="48000"/>
          </a:blip>
          <a:srcRect l="29209" t="12982" r="25355" b="13996"/>
          <a:stretch>
            <a:fillRect/>
          </a:stretch>
        </p:blipFill>
        <p:spPr>
          <a:xfrm>
            <a:off x="7517161" y="3505200"/>
            <a:ext cx="1626839" cy="3573236"/>
          </a:xfrm>
          <a:prstGeom prst="rect">
            <a:avLst/>
          </a:prstGeom>
        </p:spPr>
      </p:pic>
      <p:pic>
        <p:nvPicPr>
          <p:cNvPr id="8" name="Content Placeholder 3" descr="blackinstocktshirt.gif"/>
          <p:cNvPicPr>
            <a:picLocks noChangeAspect="1"/>
          </p:cNvPicPr>
          <p:nvPr/>
        </p:nvPicPr>
        <p:blipFill>
          <a:blip r:embed="rId4" cstate="print">
            <a:clrChange>
              <a:clrFrom>
                <a:srgbClr val="000000"/>
              </a:clrFrom>
              <a:clrTo>
                <a:srgbClr val="000000">
                  <a:alpha val="0"/>
                </a:srgbClr>
              </a:clrTo>
            </a:clrChange>
            <a:duotone>
              <a:schemeClr val="accent4">
                <a:shade val="45000"/>
                <a:satMod val="135000"/>
              </a:schemeClr>
              <a:prstClr val="white"/>
            </a:duotone>
            <a:lum bright="-7000" contrast="48000"/>
          </a:blip>
          <a:srcRect l="29209" t="12982" r="25355" b="13996"/>
          <a:stretch>
            <a:fillRect/>
          </a:stretch>
        </p:blipFill>
        <p:spPr>
          <a:xfrm>
            <a:off x="7517161" y="3505200"/>
            <a:ext cx="1626839" cy="3573236"/>
          </a:xfrm>
          <a:prstGeom prst="rect">
            <a:avLst/>
          </a:prstGeom>
        </p:spPr>
      </p:pic>
    </p:spTree>
  </p:cSld>
  <p:clrMap bg1="lt1" tx1="dk1" bg2="lt2" tx2="dk2" accent1="accent1" accent2="accent2" accent3="accent3" accent4="accent4" accent5="accent5" accent6="accent6" hlink="hlink" folHlink="folHlink"/>
  <p:sldLayoutIdLst>
    <p:sldLayoutId id="2147484601" r:id="rId1"/>
    <p:sldLayoutId id="2147484602"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crosoft_2007__TXT_02.png"/>
          <p:cNvPicPr>
            <a:picLocks noChangeAspect="1"/>
          </p:cNvPicPr>
          <p:nvPr/>
        </p:nvPicPr>
        <p:blipFill>
          <a:blip r:embed="rId16" cstate="print"/>
          <a:stretch>
            <a:fillRect/>
          </a:stretch>
        </p:blipFill>
        <p:spPr>
          <a:xfrm>
            <a:off x="0" y="0"/>
            <a:ext cx="9143999" cy="6858000"/>
          </a:xfrm>
          <a:prstGeom prst="rect">
            <a:avLst/>
          </a:prstGeom>
        </p:spPr>
      </p:pic>
      <p:sp>
        <p:nvSpPr>
          <p:cNvPr id="2" name="Title Placeholder 1"/>
          <p:cNvSpPr>
            <a:spLocks noGrp="1"/>
          </p:cNvSpPr>
          <p:nvPr>
            <p:ph type="title"/>
          </p:nvPr>
        </p:nvSpPr>
        <p:spPr>
          <a:xfrm>
            <a:off x="457200" y="228600"/>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76400"/>
            <a:ext cx="8229600" cy="44497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11AAC7-D435-46FB-B590-A7D03FA29ED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628" r:id="rId1"/>
    <p:sldLayoutId id="2147484629" r:id="rId2"/>
    <p:sldLayoutId id="2147484630" r:id="rId3"/>
    <p:sldLayoutId id="2147484631" r:id="rId4"/>
    <p:sldLayoutId id="2147484632" r:id="rId5"/>
    <p:sldLayoutId id="2147484633" r:id="rId6"/>
    <p:sldLayoutId id="2147484634" r:id="rId7"/>
    <p:sldLayoutId id="2147484635" r:id="rId8"/>
    <p:sldLayoutId id="2147484636" r:id="rId9"/>
    <p:sldLayoutId id="2147484637" r:id="rId10"/>
    <p:sldLayoutId id="2147484638" r:id="rId11"/>
    <p:sldLayoutId id="2147484639" r:id="rId12"/>
    <p:sldLayoutId id="2147484640" r:id="rId13"/>
    <p:sldLayoutId id="2147484641" r:id="rId14"/>
  </p:sldLayoutIdLst>
  <p:hf hdr="0" ftr="0" dt="0"/>
  <p:txStyles>
    <p:titleStyle>
      <a:lvl1pPr algn="ctr" defTabSz="914400" rtl="0" eaLnBrk="1" latinLnBrk="0" hangingPunct="1">
        <a:spcBef>
          <a:spcPct val="0"/>
        </a:spcBef>
        <a:buNone/>
        <a:defRPr lang="en-US" sz="4400" b="1" kern="1200" smtClean="0">
          <a:solidFill>
            <a:schemeClr val="bg1"/>
          </a:solidFill>
          <a:effectLst>
            <a:outerShdw blurRad="50800" dist="38100" dir="2700000" algn="tl" rotWithShape="0">
              <a:prstClr val="black">
                <a:alpha val="40000"/>
              </a:prstClr>
            </a:outerShdw>
            <a:reflection blurRad="6350" stA="55000" endA="300" endPos="45500" dir="5400000" sy="-100000" algn="bl" rotWithShape="0"/>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19200" y="762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1219200" y="1371600"/>
            <a:ext cx="7772400" cy="4800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1" name="Rectangle 7"/>
          <p:cNvSpPr>
            <a:spLocks noGrp="1" noChangeArrowheads="1"/>
          </p:cNvSpPr>
          <p:nvPr>
            <p:ph type="dt" sz="half" idx="2"/>
          </p:nvPr>
        </p:nvSpPr>
        <p:spPr bwMode="auto">
          <a:xfrm>
            <a:off x="1295400" y="62484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32" name="Rectangle 8"/>
          <p:cNvSpPr>
            <a:spLocks noGrp="1" noChangeArrowheads="1"/>
          </p:cNvSpPr>
          <p:nvPr>
            <p:ph type="ftr" sz="quarter" idx="3"/>
          </p:nvPr>
        </p:nvSpPr>
        <p:spPr bwMode="auto">
          <a:xfrm>
            <a:off x="3695700" y="624840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3" name="Rectangle 9"/>
          <p:cNvSpPr>
            <a:spLocks noGrp="1" noChangeArrowheads="1"/>
          </p:cNvSpPr>
          <p:nvPr>
            <p:ph type="sldNum" sz="quarter" idx="4"/>
          </p:nvPr>
        </p:nvSpPr>
        <p:spPr bwMode="auto">
          <a:xfrm>
            <a:off x="6858000" y="62484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7A11AAC7-D435-46FB-B590-A7D03FA29ED0}"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4667" r:id="rId1"/>
    <p:sldLayoutId id="2147484668" r:id="rId2"/>
    <p:sldLayoutId id="2147484669" r:id="rId3"/>
    <p:sldLayoutId id="2147484670" r:id="rId4"/>
    <p:sldLayoutId id="2147484671" r:id="rId5"/>
    <p:sldLayoutId id="2147484672" r:id="rId6"/>
    <p:sldLayoutId id="2147484673" r:id="rId7"/>
    <p:sldLayoutId id="2147484674" r:id="rId8"/>
    <p:sldLayoutId id="2147484675" r:id="rId9"/>
    <p:sldLayoutId id="2147484676" r:id="rId10"/>
    <p:sldLayoutId id="2147484677" r:id="rId11"/>
  </p:sldLayoutIdLst>
  <p:hf hdr="0" ftr="0" dt="0"/>
  <p:txStyles>
    <p:titleStyle>
      <a:lvl1pPr algn="l" rtl="0" eaLnBrk="1" fontAlgn="base" hangingPunct="1">
        <a:spcBef>
          <a:spcPct val="0"/>
        </a:spcBef>
        <a:spcAft>
          <a:spcPct val="0"/>
        </a:spcAft>
        <a:defRPr sz="3200">
          <a:solidFill>
            <a:schemeClr val="tx2"/>
          </a:solidFill>
          <a:latin typeface="+mj-lt"/>
          <a:ea typeface="+mj-ea"/>
          <a:cs typeface="+mj-cs"/>
        </a:defRPr>
      </a:lvl1pPr>
      <a:lvl2pPr algn="l" rtl="0" eaLnBrk="1" fontAlgn="base" hangingPunct="1">
        <a:spcBef>
          <a:spcPct val="0"/>
        </a:spcBef>
        <a:spcAft>
          <a:spcPct val="0"/>
        </a:spcAft>
        <a:defRPr sz="3200">
          <a:solidFill>
            <a:schemeClr val="tx2"/>
          </a:solidFill>
          <a:latin typeface="Arial" charset="0"/>
          <a:cs typeface="Arial" charset="0"/>
        </a:defRPr>
      </a:lvl2pPr>
      <a:lvl3pPr algn="l" rtl="0" eaLnBrk="1" fontAlgn="base" hangingPunct="1">
        <a:spcBef>
          <a:spcPct val="0"/>
        </a:spcBef>
        <a:spcAft>
          <a:spcPct val="0"/>
        </a:spcAft>
        <a:defRPr sz="3200">
          <a:solidFill>
            <a:schemeClr val="tx2"/>
          </a:solidFill>
          <a:latin typeface="Arial" charset="0"/>
          <a:cs typeface="Arial" charset="0"/>
        </a:defRPr>
      </a:lvl3pPr>
      <a:lvl4pPr algn="l" rtl="0" eaLnBrk="1" fontAlgn="base" hangingPunct="1">
        <a:spcBef>
          <a:spcPct val="0"/>
        </a:spcBef>
        <a:spcAft>
          <a:spcPct val="0"/>
        </a:spcAft>
        <a:defRPr sz="3200">
          <a:solidFill>
            <a:schemeClr val="tx2"/>
          </a:solidFill>
          <a:latin typeface="Arial" charset="0"/>
          <a:cs typeface="Arial" charset="0"/>
        </a:defRPr>
      </a:lvl4pPr>
      <a:lvl5pPr algn="l" rtl="0" eaLnBrk="1" fontAlgn="base" hangingPunct="1">
        <a:spcBef>
          <a:spcPct val="0"/>
        </a:spcBef>
        <a:spcAft>
          <a:spcPct val="0"/>
        </a:spcAft>
        <a:defRPr sz="3200">
          <a:solidFill>
            <a:schemeClr val="tx2"/>
          </a:solidFill>
          <a:latin typeface="Arial" charset="0"/>
          <a:cs typeface="Arial" charset="0"/>
        </a:defRPr>
      </a:lvl5pPr>
      <a:lvl6pPr marL="457200" algn="l" rtl="0" eaLnBrk="1" fontAlgn="base" hangingPunct="1">
        <a:spcBef>
          <a:spcPct val="0"/>
        </a:spcBef>
        <a:spcAft>
          <a:spcPct val="0"/>
        </a:spcAft>
        <a:defRPr sz="3200">
          <a:solidFill>
            <a:schemeClr val="tx2"/>
          </a:solidFill>
          <a:latin typeface="Arial" charset="0"/>
          <a:cs typeface="Arial" charset="0"/>
        </a:defRPr>
      </a:lvl6pPr>
      <a:lvl7pPr marL="914400" algn="l" rtl="0" eaLnBrk="1" fontAlgn="base" hangingPunct="1">
        <a:spcBef>
          <a:spcPct val="0"/>
        </a:spcBef>
        <a:spcAft>
          <a:spcPct val="0"/>
        </a:spcAft>
        <a:defRPr sz="3200">
          <a:solidFill>
            <a:schemeClr val="tx2"/>
          </a:solidFill>
          <a:latin typeface="Arial" charset="0"/>
          <a:cs typeface="Arial" charset="0"/>
        </a:defRPr>
      </a:lvl7pPr>
      <a:lvl8pPr marL="1371600" algn="l" rtl="0" eaLnBrk="1" fontAlgn="base" hangingPunct="1">
        <a:spcBef>
          <a:spcPct val="0"/>
        </a:spcBef>
        <a:spcAft>
          <a:spcPct val="0"/>
        </a:spcAft>
        <a:defRPr sz="3200">
          <a:solidFill>
            <a:schemeClr val="tx2"/>
          </a:solidFill>
          <a:latin typeface="Arial" charset="0"/>
          <a:cs typeface="Arial" charset="0"/>
        </a:defRPr>
      </a:lvl8pPr>
      <a:lvl9pPr marL="1828800" algn="l" rtl="0" eaLnBrk="1" fontAlgn="base" hangingPunct="1">
        <a:spcBef>
          <a:spcPct val="0"/>
        </a:spcBef>
        <a:spcAft>
          <a:spcPct val="0"/>
        </a:spcAft>
        <a:defRPr sz="3200">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cs typeface="+mn-cs"/>
        </a:defRPr>
      </a:lvl2pPr>
      <a:lvl3pPr marL="1143000" indent="-228600" algn="l" rtl="0" eaLnBrk="1" fontAlgn="base" hangingPunct="1">
        <a:spcBef>
          <a:spcPct val="20000"/>
        </a:spcBef>
        <a:spcAft>
          <a:spcPct val="0"/>
        </a:spcAft>
        <a:buChar char="•"/>
        <a:defRPr sz="2000">
          <a:solidFill>
            <a:schemeClr val="tx1"/>
          </a:solidFill>
          <a:latin typeface="+mn-lt"/>
          <a:cs typeface="+mn-cs"/>
        </a:defRPr>
      </a:lvl3pPr>
      <a:lvl4pPr marL="1600200" indent="-228600" algn="l" rtl="0" eaLnBrk="1" fontAlgn="base" hangingPunct="1">
        <a:spcBef>
          <a:spcPct val="20000"/>
        </a:spcBef>
        <a:spcAft>
          <a:spcPct val="0"/>
        </a:spcAft>
        <a:buChar char="–"/>
        <a:defRPr>
          <a:solidFill>
            <a:schemeClr val="tx1"/>
          </a:solidFill>
          <a:latin typeface="+mn-lt"/>
          <a:cs typeface="+mn-cs"/>
        </a:defRPr>
      </a:lvl4pPr>
      <a:lvl5pPr marL="2057400" indent="-228600" algn="l" rtl="0" eaLnBrk="1" fontAlgn="base" hangingPunct="1">
        <a:spcBef>
          <a:spcPct val="20000"/>
        </a:spcBef>
        <a:spcAft>
          <a:spcPct val="0"/>
        </a:spcAft>
        <a:buChar char="»"/>
        <a:defRPr>
          <a:solidFill>
            <a:schemeClr val="tx1"/>
          </a:solidFill>
          <a:latin typeface="+mn-lt"/>
          <a:cs typeface="+mn-cs"/>
        </a:defRPr>
      </a:lvl5pPr>
      <a:lvl6pPr marL="2514600" indent="-228600" algn="l" rtl="0" eaLnBrk="1" fontAlgn="base" hangingPunct="1">
        <a:spcBef>
          <a:spcPct val="20000"/>
        </a:spcBef>
        <a:spcAft>
          <a:spcPct val="0"/>
        </a:spcAft>
        <a:buChar char="»"/>
        <a:defRPr>
          <a:solidFill>
            <a:schemeClr val="tx1"/>
          </a:solidFill>
          <a:latin typeface="+mn-lt"/>
          <a:cs typeface="+mn-cs"/>
        </a:defRPr>
      </a:lvl6pPr>
      <a:lvl7pPr marL="2971800" indent="-228600" algn="l" rtl="0" eaLnBrk="1" fontAlgn="base" hangingPunct="1">
        <a:spcBef>
          <a:spcPct val="20000"/>
        </a:spcBef>
        <a:spcAft>
          <a:spcPct val="0"/>
        </a:spcAft>
        <a:buChar char="»"/>
        <a:defRPr>
          <a:solidFill>
            <a:schemeClr val="tx1"/>
          </a:solidFill>
          <a:latin typeface="+mn-lt"/>
          <a:cs typeface="+mn-cs"/>
        </a:defRPr>
      </a:lvl7pPr>
      <a:lvl8pPr marL="3429000" indent="-228600" algn="l" rtl="0" eaLnBrk="1" fontAlgn="base" hangingPunct="1">
        <a:spcBef>
          <a:spcPct val="20000"/>
        </a:spcBef>
        <a:spcAft>
          <a:spcPct val="0"/>
        </a:spcAft>
        <a:buChar char="»"/>
        <a:defRPr>
          <a:solidFill>
            <a:schemeClr val="tx1"/>
          </a:solidFill>
          <a:latin typeface="+mn-lt"/>
          <a:cs typeface="+mn-cs"/>
        </a:defRPr>
      </a:lvl8pPr>
      <a:lvl9pPr marL="3886200" indent="-228600" algn="l" rtl="0" eaLnBrk="1" fontAlgn="base" hangingPunct="1">
        <a:spcBef>
          <a:spcPct val="20000"/>
        </a:spcBef>
        <a:spcAft>
          <a:spcPct val="0"/>
        </a:spcAft>
        <a:buChar char="»"/>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52600" y="274638"/>
            <a:ext cx="6934200" cy="7921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27" name="Rectangle 3"/>
          <p:cNvSpPr>
            <a:spLocks noGrp="1" noChangeArrowheads="1"/>
          </p:cNvSpPr>
          <p:nvPr>
            <p:ph type="body" idx="1"/>
          </p:nvPr>
        </p:nvSpPr>
        <p:spPr bwMode="auto">
          <a:xfrm>
            <a:off x="1752600" y="1143000"/>
            <a:ext cx="6934200" cy="49831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7A11AAC7-D435-46FB-B590-A7D03FA29ED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679" r:id="rId1"/>
    <p:sldLayoutId id="2147484680" r:id="rId2"/>
    <p:sldLayoutId id="2147484681" r:id="rId3"/>
    <p:sldLayoutId id="2147484682" r:id="rId4"/>
    <p:sldLayoutId id="2147484683" r:id="rId5"/>
    <p:sldLayoutId id="2147484684" r:id="rId6"/>
    <p:sldLayoutId id="2147484685" r:id="rId7"/>
    <p:sldLayoutId id="2147484686" r:id="rId8"/>
    <p:sldLayoutId id="2147484687" r:id="rId9"/>
    <p:sldLayoutId id="2147484688" r:id="rId10"/>
    <p:sldLayoutId id="2147484689" r:id="rId11"/>
    <p:sldLayoutId id="2147484690" r:id="rId12"/>
  </p:sldLayoutIdLst>
  <p:hf hdr="0" ftr="0" dt="0"/>
  <p:txStyles>
    <p:titleStyle>
      <a:lvl1pPr algn="l" rtl="0" eaLnBrk="1" fontAlgn="base" hangingPunct="1">
        <a:spcBef>
          <a:spcPct val="0"/>
        </a:spcBef>
        <a:spcAft>
          <a:spcPct val="0"/>
        </a:spcAft>
        <a:defRPr sz="4400">
          <a:solidFill>
            <a:schemeClr val="accent2"/>
          </a:solidFill>
          <a:latin typeface="+mj-lt"/>
          <a:ea typeface="+mj-ea"/>
          <a:cs typeface="+mj-cs"/>
        </a:defRPr>
      </a:lvl1pPr>
      <a:lvl2pPr algn="l" rtl="0" eaLnBrk="1" fontAlgn="base" hangingPunct="1">
        <a:spcBef>
          <a:spcPct val="0"/>
        </a:spcBef>
        <a:spcAft>
          <a:spcPct val="0"/>
        </a:spcAft>
        <a:defRPr sz="4400">
          <a:solidFill>
            <a:srgbClr val="990000"/>
          </a:solidFill>
          <a:latin typeface="Times New Roman" pitchFamily="18" charset="0"/>
        </a:defRPr>
      </a:lvl2pPr>
      <a:lvl3pPr algn="l" rtl="0" eaLnBrk="1" fontAlgn="base" hangingPunct="1">
        <a:spcBef>
          <a:spcPct val="0"/>
        </a:spcBef>
        <a:spcAft>
          <a:spcPct val="0"/>
        </a:spcAft>
        <a:defRPr sz="4400">
          <a:solidFill>
            <a:srgbClr val="990000"/>
          </a:solidFill>
          <a:latin typeface="Times New Roman" pitchFamily="18" charset="0"/>
        </a:defRPr>
      </a:lvl3pPr>
      <a:lvl4pPr algn="l" rtl="0" eaLnBrk="1" fontAlgn="base" hangingPunct="1">
        <a:spcBef>
          <a:spcPct val="0"/>
        </a:spcBef>
        <a:spcAft>
          <a:spcPct val="0"/>
        </a:spcAft>
        <a:defRPr sz="4400">
          <a:solidFill>
            <a:srgbClr val="990000"/>
          </a:solidFill>
          <a:latin typeface="Times New Roman" pitchFamily="18" charset="0"/>
        </a:defRPr>
      </a:lvl4pPr>
      <a:lvl5pPr algn="l" rtl="0" eaLnBrk="1" fontAlgn="base" hangingPunct="1">
        <a:spcBef>
          <a:spcPct val="0"/>
        </a:spcBef>
        <a:spcAft>
          <a:spcPct val="0"/>
        </a:spcAft>
        <a:defRPr sz="4400">
          <a:solidFill>
            <a:srgbClr val="990000"/>
          </a:solidFill>
          <a:latin typeface="Times New Roman" pitchFamily="18" charset="0"/>
        </a:defRPr>
      </a:lvl5pPr>
      <a:lvl6pPr marL="457200" algn="l" rtl="0" eaLnBrk="1" fontAlgn="base" hangingPunct="1">
        <a:spcBef>
          <a:spcPct val="0"/>
        </a:spcBef>
        <a:spcAft>
          <a:spcPct val="0"/>
        </a:spcAft>
        <a:defRPr sz="4400">
          <a:solidFill>
            <a:srgbClr val="990000"/>
          </a:solidFill>
          <a:latin typeface="Times New Roman" pitchFamily="18" charset="0"/>
        </a:defRPr>
      </a:lvl6pPr>
      <a:lvl7pPr marL="914400" algn="l" rtl="0" eaLnBrk="1" fontAlgn="base" hangingPunct="1">
        <a:spcBef>
          <a:spcPct val="0"/>
        </a:spcBef>
        <a:spcAft>
          <a:spcPct val="0"/>
        </a:spcAft>
        <a:defRPr sz="4400">
          <a:solidFill>
            <a:srgbClr val="990000"/>
          </a:solidFill>
          <a:latin typeface="Times New Roman" pitchFamily="18" charset="0"/>
        </a:defRPr>
      </a:lvl7pPr>
      <a:lvl8pPr marL="1371600" algn="l" rtl="0" eaLnBrk="1" fontAlgn="base" hangingPunct="1">
        <a:spcBef>
          <a:spcPct val="0"/>
        </a:spcBef>
        <a:spcAft>
          <a:spcPct val="0"/>
        </a:spcAft>
        <a:defRPr sz="4400">
          <a:solidFill>
            <a:srgbClr val="990000"/>
          </a:solidFill>
          <a:latin typeface="Times New Roman" pitchFamily="18" charset="0"/>
        </a:defRPr>
      </a:lvl8pPr>
      <a:lvl9pPr marL="1828800" algn="l" rtl="0" eaLnBrk="1" fontAlgn="base" hangingPunct="1">
        <a:spcBef>
          <a:spcPct val="0"/>
        </a:spcBef>
        <a:spcAft>
          <a:spcPct val="0"/>
        </a:spcAft>
        <a:defRPr sz="4400">
          <a:solidFill>
            <a:srgbClr val="990000"/>
          </a:solidFill>
          <a:latin typeface="Times New Roman" pitchFamily="18" charset="0"/>
        </a:defRPr>
      </a:lvl9pPr>
    </p:titleStyle>
    <p:bodyStyle>
      <a:lvl1pPr marL="342900" indent="-342900" algn="l" rtl="0" eaLnBrk="1" fontAlgn="base" hangingPunct="1">
        <a:spcBef>
          <a:spcPct val="20000"/>
        </a:spcBef>
        <a:spcAft>
          <a:spcPct val="0"/>
        </a:spcAft>
        <a:buChar char="•"/>
        <a:defRPr sz="2400">
          <a:solidFill>
            <a:schemeClr val="accent2"/>
          </a:solidFill>
          <a:latin typeface="+mj-lt"/>
          <a:ea typeface="+mn-ea"/>
          <a:cs typeface="+mn-cs"/>
        </a:defRPr>
      </a:lvl1pPr>
      <a:lvl2pPr marL="742950" indent="-285750" algn="l" rtl="0" eaLnBrk="1" fontAlgn="base" hangingPunct="1">
        <a:spcBef>
          <a:spcPct val="20000"/>
        </a:spcBef>
        <a:spcAft>
          <a:spcPct val="0"/>
        </a:spcAft>
        <a:buChar char="–"/>
        <a:defRPr sz="2000">
          <a:solidFill>
            <a:schemeClr val="accent2"/>
          </a:solidFill>
          <a:latin typeface="+mj-lt"/>
        </a:defRPr>
      </a:lvl2pPr>
      <a:lvl3pPr marL="1143000" indent="-228600" algn="l" rtl="0" eaLnBrk="1" fontAlgn="base" hangingPunct="1">
        <a:spcBef>
          <a:spcPct val="20000"/>
        </a:spcBef>
        <a:spcAft>
          <a:spcPct val="0"/>
        </a:spcAft>
        <a:buChar char="•"/>
        <a:defRPr>
          <a:solidFill>
            <a:schemeClr val="accent2"/>
          </a:solidFill>
          <a:latin typeface="+mj-lt"/>
        </a:defRPr>
      </a:lvl3pPr>
      <a:lvl4pPr marL="1600200" indent="-228600" algn="l" rtl="0" eaLnBrk="1" fontAlgn="base" hangingPunct="1">
        <a:spcBef>
          <a:spcPct val="20000"/>
        </a:spcBef>
        <a:spcAft>
          <a:spcPct val="0"/>
        </a:spcAft>
        <a:buChar char="–"/>
        <a:defRPr sz="1600">
          <a:solidFill>
            <a:schemeClr val="accent2"/>
          </a:solidFill>
          <a:latin typeface="+mj-lt"/>
        </a:defRPr>
      </a:lvl4pPr>
      <a:lvl5pPr marL="2057400" indent="-228600" algn="l" rtl="0" eaLnBrk="1" fontAlgn="base" hangingPunct="1">
        <a:spcBef>
          <a:spcPct val="20000"/>
        </a:spcBef>
        <a:spcAft>
          <a:spcPct val="0"/>
        </a:spcAft>
        <a:buChar char="»"/>
        <a:defRPr sz="1600">
          <a:solidFill>
            <a:schemeClr val="accent2"/>
          </a:solidFill>
          <a:latin typeface="+mj-lt"/>
        </a:defRPr>
      </a:lvl5pPr>
      <a:lvl6pPr marL="2514600" indent="-228600" algn="l" rtl="0" eaLnBrk="1" fontAlgn="base" hangingPunct="1">
        <a:spcBef>
          <a:spcPct val="20000"/>
        </a:spcBef>
        <a:spcAft>
          <a:spcPct val="0"/>
        </a:spcAft>
        <a:buChar char="»"/>
        <a:defRPr sz="1600">
          <a:solidFill>
            <a:srgbClr val="990000"/>
          </a:solidFill>
          <a:latin typeface="+mn-lt"/>
        </a:defRPr>
      </a:lvl6pPr>
      <a:lvl7pPr marL="2971800" indent="-228600" algn="l" rtl="0" eaLnBrk="1" fontAlgn="base" hangingPunct="1">
        <a:spcBef>
          <a:spcPct val="20000"/>
        </a:spcBef>
        <a:spcAft>
          <a:spcPct val="0"/>
        </a:spcAft>
        <a:buChar char="»"/>
        <a:defRPr sz="1600">
          <a:solidFill>
            <a:srgbClr val="990000"/>
          </a:solidFill>
          <a:latin typeface="+mn-lt"/>
        </a:defRPr>
      </a:lvl7pPr>
      <a:lvl8pPr marL="3429000" indent="-228600" algn="l" rtl="0" eaLnBrk="1" fontAlgn="base" hangingPunct="1">
        <a:spcBef>
          <a:spcPct val="20000"/>
        </a:spcBef>
        <a:spcAft>
          <a:spcPct val="0"/>
        </a:spcAft>
        <a:buChar char="»"/>
        <a:defRPr sz="1600">
          <a:solidFill>
            <a:srgbClr val="990000"/>
          </a:solidFill>
          <a:latin typeface="+mn-lt"/>
        </a:defRPr>
      </a:lvl8pPr>
      <a:lvl9pPr marL="3886200" indent="-228600" algn="l" rtl="0" eaLnBrk="1" fontAlgn="base" hangingPunct="1">
        <a:spcBef>
          <a:spcPct val="20000"/>
        </a:spcBef>
        <a:spcAft>
          <a:spcPct val="0"/>
        </a:spcAft>
        <a:buChar char="»"/>
        <a:defRPr sz="1600">
          <a:solidFill>
            <a:srgbClr val="99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414722" name="Rectangle 2"/>
          <p:cNvSpPr>
            <a:spLocks noGrp="1" noChangeArrowheads="1"/>
          </p:cNvSpPr>
          <p:nvPr>
            <p:ph type="title"/>
          </p:nvPr>
        </p:nvSpPr>
        <p:spPr bwMode="auto">
          <a:xfrm>
            <a:off x="914400" y="152400"/>
            <a:ext cx="76962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title style</a:t>
            </a:r>
          </a:p>
        </p:txBody>
      </p:sp>
      <p:sp>
        <p:nvSpPr>
          <p:cNvPr id="414723" name="Rectangle 3"/>
          <p:cNvSpPr>
            <a:spLocks noGrp="1" noChangeArrowheads="1"/>
          </p:cNvSpPr>
          <p:nvPr>
            <p:ph type="body" idx="1"/>
          </p:nvPr>
        </p:nvSpPr>
        <p:spPr bwMode="auto">
          <a:xfrm>
            <a:off x="914400" y="1676400"/>
            <a:ext cx="76962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47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endParaRPr lang="en-US"/>
          </a:p>
        </p:txBody>
      </p:sp>
      <p:sp>
        <p:nvSpPr>
          <p:cNvPr id="4147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4147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7A11AAC7-D435-46FB-B590-A7D03FA29ED0}"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4692" r:id="rId1"/>
    <p:sldLayoutId id="2147484693" r:id="rId2"/>
    <p:sldLayoutId id="2147484694" r:id="rId3"/>
    <p:sldLayoutId id="2147484695" r:id="rId4"/>
    <p:sldLayoutId id="2147484696" r:id="rId5"/>
    <p:sldLayoutId id="2147484697" r:id="rId6"/>
    <p:sldLayoutId id="2147484698" r:id="rId7"/>
    <p:sldLayoutId id="2147484699" r:id="rId8"/>
    <p:sldLayoutId id="2147484700" r:id="rId9"/>
    <p:sldLayoutId id="2147484701" r:id="rId10"/>
    <p:sldLayoutId id="2147484702" r:id="rId11"/>
  </p:sldLayoutIdLst>
  <p:hf hdr="0" ftr="0" dt="0"/>
  <p:txStyles>
    <p:title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Tahoma" pitchFamily="34" charset="0"/>
        </a:defRPr>
      </a:lvl2pPr>
      <a:lvl3pPr algn="ctr" rtl="0" eaLnBrk="1" fontAlgn="base" hangingPunct="1">
        <a:spcBef>
          <a:spcPct val="0"/>
        </a:spcBef>
        <a:spcAft>
          <a:spcPct val="0"/>
        </a:spcAft>
        <a:defRPr kumimoji="1" sz="4400">
          <a:solidFill>
            <a:schemeClr val="tx2"/>
          </a:solidFill>
          <a:latin typeface="Tahoma" pitchFamily="34" charset="0"/>
        </a:defRPr>
      </a:lvl3pPr>
      <a:lvl4pPr algn="ctr" rtl="0" eaLnBrk="1" fontAlgn="base" hangingPunct="1">
        <a:spcBef>
          <a:spcPct val="0"/>
        </a:spcBef>
        <a:spcAft>
          <a:spcPct val="0"/>
        </a:spcAft>
        <a:defRPr kumimoji="1" sz="4400">
          <a:solidFill>
            <a:schemeClr val="tx2"/>
          </a:solidFill>
          <a:latin typeface="Tahoma" pitchFamily="34" charset="0"/>
        </a:defRPr>
      </a:lvl4pPr>
      <a:lvl5pPr algn="ctr" rtl="0" eaLnBrk="1" fontAlgn="base" hangingPunct="1">
        <a:spcBef>
          <a:spcPct val="0"/>
        </a:spcBef>
        <a:spcAft>
          <a:spcPct val="0"/>
        </a:spcAft>
        <a:defRPr kumimoji="1" sz="4400">
          <a:solidFill>
            <a:schemeClr val="tx2"/>
          </a:solidFill>
          <a:latin typeface="Tahoma" pitchFamily="34" charset="0"/>
        </a:defRPr>
      </a:lvl5pPr>
      <a:lvl6pPr marL="457200" algn="ctr" rtl="0" eaLnBrk="1" fontAlgn="base" hangingPunct="1">
        <a:spcBef>
          <a:spcPct val="0"/>
        </a:spcBef>
        <a:spcAft>
          <a:spcPct val="0"/>
        </a:spcAft>
        <a:defRPr kumimoji="1" sz="4400">
          <a:solidFill>
            <a:schemeClr val="tx2"/>
          </a:solidFill>
          <a:latin typeface="Tahoma" pitchFamily="34" charset="0"/>
        </a:defRPr>
      </a:lvl6pPr>
      <a:lvl7pPr marL="914400" algn="ctr" rtl="0" eaLnBrk="1" fontAlgn="base" hangingPunct="1">
        <a:spcBef>
          <a:spcPct val="0"/>
        </a:spcBef>
        <a:spcAft>
          <a:spcPct val="0"/>
        </a:spcAft>
        <a:defRPr kumimoji="1" sz="4400">
          <a:solidFill>
            <a:schemeClr val="tx2"/>
          </a:solidFill>
          <a:latin typeface="Tahoma" pitchFamily="34" charset="0"/>
        </a:defRPr>
      </a:lvl7pPr>
      <a:lvl8pPr marL="1371600" algn="ctr" rtl="0" eaLnBrk="1" fontAlgn="base" hangingPunct="1">
        <a:spcBef>
          <a:spcPct val="0"/>
        </a:spcBef>
        <a:spcAft>
          <a:spcPct val="0"/>
        </a:spcAft>
        <a:defRPr kumimoji="1" sz="4400">
          <a:solidFill>
            <a:schemeClr val="tx2"/>
          </a:solidFill>
          <a:latin typeface="Tahoma" pitchFamily="34" charset="0"/>
        </a:defRPr>
      </a:lvl8pPr>
      <a:lvl9pPr marL="1828800" algn="ctr" rtl="0" eaLnBrk="1" fontAlgn="base" hangingPunct="1">
        <a:spcBef>
          <a:spcPct val="0"/>
        </a:spcBef>
        <a:spcAft>
          <a:spcPct val="0"/>
        </a:spcAft>
        <a:defRPr kumimoji="1" sz="4400">
          <a:solidFill>
            <a:schemeClr val="tx2"/>
          </a:solidFill>
          <a:latin typeface="Tahoma" pitchFamily="34" charset="0"/>
        </a:defRPr>
      </a:lvl9pPr>
    </p:titleStyle>
    <p:bodyStyle>
      <a:lvl1pPr marL="342900" indent="-342900" algn="l" rtl="0" eaLnBrk="1" fontAlgn="base" hangingPunct="1">
        <a:spcBef>
          <a:spcPct val="20000"/>
        </a:spcBef>
        <a:spcAft>
          <a:spcPct val="0"/>
        </a:spcAft>
        <a:buClr>
          <a:srgbClr val="FFCC00"/>
        </a:buClr>
        <a:buSzPct val="75000"/>
        <a:buFont typeface="Wingdings"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rgbClr val="FFCC00"/>
        </a:buClr>
        <a:buSzPct val="75000"/>
        <a:buFont typeface="Wingdings" pitchFamily="2" charset="2"/>
        <a:buChar char="n"/>
        <a:defRPr kumimoji="1"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rgbClr val="FFCC00"/>
        </a:buClr>
        <a:buSzPct val="75000"/>
        <a:buFont typeface="Wingdings" pitchFamily="2" charset="2"/>
        <a:buChar char="n"/>
        <a:defRPr kumimoji="1" sz="2400">
          <a:solidFill>
            <a:schemeClr val="tx1"/>
          </a:solidFill>
          <a:effectLst>
            <a:outerShdw blurRad="38100" dist="38100" dir="2700000" algn="tl">
              <a:srgbClr val="000000"/>
            </a:outerShdw>
          </a:effectLst>
          <a:latin typeface="+mn-lt"/>
        </a:defRPr>
      </a:lvl3pPr>
      <a:lvl4pPr marL="1562100" indent="-228600" algn="l" rtl="0" eaLnBrk="1" fontAlgn="base" hangingPunct="1">
        <a:spcBef>
          <a:spcPct val="20000"/>
        </a:spcBef>
        <a:spcAft>
          <a:spcPct val="0"/>
        </a:spcAft>
        <a:buClr>
          <a:srgbClr val="FFCC00"/>
        </a:buClr>
        <a:buSzPct val="75000"/>
        <a:buFont typeface="Wingdings" pitchFamily="2" charset="2"/>
        <a:buChar char="n"/>
        <a:defRPr kumimoji="1" sz="2000">
          <a:solidFill>
            <a:schemeClr val="tx1"/>
          </a:solidFill>
          <a:effectLst>
            <a:outerShdw blurRad="38100" dist="38100" dir="2700000" algn="tl">
              <a:srgbClr val="000000"/>
            </a:outerShdw>
          </a:effectLst>
          <a:latin typeface="+mn-lt"/>
        </a:defRPr>
      </a:lvl4pPr>
      <a:lvl5pPr marL="1981200" indent="-228600" algn="l" rtl="0" eaLnBrk="1" fontAlgn="base" hangingPunct="1">
        <a:spcBef>
          <a:spcPct val="20000"/>
        </a:spcBef>
        <a:spcAft>
          <a:spcPct val="0"/>
        </a:spcAft>
        <a:buClr>
          <a:srgbClr val="FFCC00"/>
        </a:buClr>
        <a:buSzPct val="75000"/>
        <a:buFont typeface="Wingdings" pitchFamily="2" charset="2"/>
        <a:buChar char="n"/>
        <a:defRPr kumimoji="1" sz="2000">
          <a:solidFill>
            <a:schemeClr val="tx1"/>
          </a:solidFill>
          <a:effectLst>
            <a:outerShdw blurRad="38100" dist="38100" dir="2700000" algn="tl">
              <a:srgbClr val="000000"/>
            </a:outerShdw>
          </a:effectLst>
          <a:latin typeface="+mn-lt"/>
        </a:defRPr>
      </a:lvl5pPr>
      <a:lvl6pPr marL="2438400" indent="-228600" algn="l" rtl="0" eaLnBrk="1" fontAlgn="base" hangingPunct="1">
        <a:spcBef>
          <a:spcPct val="20000"/>
        </a:spcBef>
        <a:spcAft>
          <a:spcPct val="0"/>
        </a:spcAft>
        <a:buClr>
          <a:srgbClr val="FFCC00"/>
        </a:buClr>
        <a:buSzPct val="75000"/>
        <a:buFont typeface="Wingdings" pitchFamily="2" charset="2"/>
        <a:buChar char="n"/>
        <a:defRPr kumimoji="1" sz="2000">
          <a:solidFill>
            <a:schemeClr val="tx1"/>
          </a:solidFill>
          <a:effectLst>
            <a:outerShdw blurRad="38100" dist="38100" dir="2700000" algn="tl">
              <a:srgbClr val="000000"/>
            </a:outerShdw>
          </a:effectLst>
          <a:latin typeface="+mn-lt"/>
        </a:defRPr>
      </a:lvl6pPr>
      <a:lvl7pPr marL="2895600" indent="-228600" algn="l" rtl="0" eaLnBrk="1" fontAlgn="base" hangingPunct="1">
        <a:spcBef>
          <a:spcPct val="20000"/>
        </a:spcBef>
        <a:spcAft>
          <a:spcPct val="0"/>
        </a:spcAft>
        <a:buClr>
          <a:srgbClr val="FFCC00"/>
        </a:buClr>
        <a:buSzPct val="75000"/>
        <a:buFont typeface="Wingdings" pitchFamily="2" charset="2"/>
        <a:buChar char="n"/>
        <a:defRPr kumimoji="1" sz="2000">
          <a:solidFill>
            <a:schemeClr val="tx1"/>
          </a:solidFill>
          <a:effectLst>
            <a:outerShdw blurRad="38100" dist="38100" dir="2700000" algn="tl">
              <a:srgbClr val="000000"/>
            </a:outerShdw>
          </a:effectLst>
          <a:latin typeface="+mn-lt"/>
        </a:defRPr>
      </a:lvl7pPr>
      <a:lvl8pPr marL="3352800" indent="-228600" algn="l" rtl="0" eaLnBrk="1" fontAlgn="base" hangingPunct="1">
        <a:spcBef>
          <a:spcPct val="20000"/>
        </a:spcBef>
        <a:spcAft>
          <a:spcPct val="0"/>
        </a:spcAft>
        <a:buClr>
          <a:srgbClr val="FFCC00"/>
        </a:buClr>
        <a:buSzPct val="75000"/>
        <a:buFont typeface="Wingdings" pitchFamily="2" charset="2"/>
        <a:buChar char="n"/>
        <a:defRPr kumimoji="1" sz="2000">
          <a:solidFill>
            <a:schemeClr val="tx1"/>
          </a:solidFill>
          <a:effectLst>
            <a:outerShdw blurRad="38100" dist="38100" dir="2700000" algn="tl">
              <a:srgbClr val="000000"/>
            </a:outerShdw>
          </a:effectLst>
          <a:latin typeface="+mn-lt"/>
        </a:defRPr>
      </a:lvl8pPr>
      <a:lvl9pPr marL="3810000" indent="-228600" algn="l" rtl="0" eaLnBrk="1" fontAlgn="base" hangingPunct="1">
        <a:spcBef>
          <a:spcPct val="20000"/>
        </a:spcBef>
        <a:spcAft>
          <a:spcPct val="0"/>
        </a:spcAft>
        <a:buClr>
          <a:srgbClr val="FFCC00"/>
        </a:buClr>
        <a:buSzPct val="75000"/>
        <a:buFont typeface="Wingdings" pitchFamily="2" charset="2"/>
        <a:buChar char="n"/>
        <a:defRPr kumimoji="1"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5.xml"/></Relationships>
</file>

<file path=ppt/slides/_rels/slide6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2.xml"/><Relationship Id="rId1" Type="http://schemas.openxmlformats.org/officeDocument/2006/relationships/slideLayout" Target="../slideLayouts/slideLayout87.xml"/></Relationships>
</file>

<file path=ppt/slides/_rels/slide6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3.xml"/><Relationship Id="rId1" Type="http://schemas.openxmlformats.org/officeDocument/2006/relationships/slideLayout" Target="../slideLayouts/slideLayout98.xml"/></Relationships>
</file>

<file path=ppt/slides/_rels/slide6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4.xml"/><Relationship Id="rId1" Type="http://schemas.openxmlformats.org/officeDocument/2006/relationships/slideLayout" Target="../slideLayouts/slideLayout109.xml"/></Relationships>
</file>

<file path=ppt/slides/_rels/slide6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6.xml"/><Relationship Id="rId1" Type="http://schemas.openxmlformats.org/officeDocument/2006/relationships/slideLayout" Target="../slideLayouts/slideLayout120.xml"/></Relationships>
</file>

<file path=ppt/slides/_rels/slide6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7.xml"/><Relationship Id="rId1" Type="http://schemas.openxmlformats.org/officeDocument/2006/relationships/slideLayout" Target="../slideLayouts/slideLayout120.xml"/><Relationship Id="rId4" Type="http://schemas.openxmlformats.org/officeDocument/2006/relationships/image" Target="../media/image53.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1.xml"/></Relationships>
</file>

<file path=ppt/slides/_rels/slide6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4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54.xml"/></Relationships>
</file>

<file path=ppt/slides/_rels/slide7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5.xml"/><Relationship Id="rId1" Type="http://schemas.openxmlformats.org/officeDocument/2006/relationships/slideLayout" Target="../slideLayouts/slideLayout7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8.xml"/><Relationship Id="rId1" Type="http://schemas.openxmlformats.org/officeDocument/2006/relationships/slideLayout" Target="../slideLayouts/slideLayout12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87.xml"/></Relationships>
</file>

<file path=ppt/slides/_rels/slide8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1.xml"/><Relationship Id="rId1" Type="http://schemas.openxmlformats.org/officeDocument/2006/relationships/slideLayout" Target="../slideLayouts/slideLayout176.xml"/></Relationships>
</file>

<file path=ppt/slides/_rels/slide8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3.xml"/><Relationship Id="rId1" Type="http://schemas.openxmlformats.org/officeDocument/2006/relationships/slideLayout" Target="../slideLayouts/slideLayout16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9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09.xml"/></Relationships>
</file>

<file path=ppt/slides/_rels/slide96.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96.xml"/><Relationship Id="rId1" Type="http://schemas.openxmlformats.org/officeDocument/2006/relationships/slideLayout" Target="../slideLayouts/slideLayout12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20.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838200" y="228600"/>
            <a:ext cx="7772400" cy="914400"/>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smtClean="0">
                <a:ln w="11430"/>
                <a:solidFill>
                  <a:schemeClr val="accent2">
                    <a:lumMod val="40000"/>
                    <a:lumOff val="60000"/>
                  </a:schemeClr>
                </a:solidFill>
                <a:effectLst>
                  <a:outerShdw blurRad="50800" dist="39000" dir="5460000" algn="tl">
                    <a:srgbClr val="000000">
                      <a:alpha val="38000"/>
                    </a:srgbClr>
                  </a:outerShdw>
                </a:effectLst>
                <a:latin typeface="Times New Roman" pitchFamily="-65" charset="0"/>
              </a:rPr>
              <a:t>GSEM 534 Issues in Ellen White Studies</a:t>
            </a:r>
          </a:p>
        </p:txBody>
      </p:sp>
      <p:sp>
        <p:nvSpPr>
          <p:cNvPr id="20483" name="Rectangle 3"/>
          <p:cNvSpPr>
            <a:spLocks noGrp="1" noChangeArrowheads="1"/>
          </p:cNvSpPr>
          <p:nvPr>
            <p:ph idx="1"/>
          </p:nvPr>
        </p:nvSpPr>
        <p:spPr>
          <a:xfrm>
            <a:off x="838200" y="2057400"/>
            <a:ext cx="7772400" cy="35814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buFont typeface="Calisto MT" pitchFamily="-65" charset="0"/>
              <a:buNone/>
            </a:pPr>
            <a:endPar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65" charset="0"/>
            </a:endParaRPr>
          </a:p>
          <a:p>
            <a:pPr algn="ctr">
              <a:buFont typeface="Calisto MT" pitchFamily="-65" charset="0"/>
              <a:buNone/>
            </a:pPr>
            <a:r>
              <a:rPr lang="en-US" sz="2800" b="1" dirty="0" smtClean="0">
                <a:ln w="11430"/>
                <a:solidFill>
                  <a:schemeClr val="accent1">
                    <a:lumMod val="20000"/>
                    <a:lumOff val="80000"/>
                  </a:schemeClr>
                </a:solidFill>
                <a:effectLst>
                  <a:outerShdw blurRad="50800" dist="39000" dir="5460000" algn="tl">
                    <a:srgbClr val="000000">
                      <a:alpha val="38000"/>
                    </a:srgbClr>
                  </a:outerShdw>
                </a:effectLst>
                <a:latin typeface="Times New Roman" pitchFamily="-65" charset="0"/>
              </a:rPr>
              <a:t>H E R M E N E U T I C S    I V :</a:t>
            </a:r>
          </a:p>
          <a:p>
            <a:pPr algn="ctr">
              <a:buFont typeface="Calisto MT" pitchFamily="-65" charset="0"/>
              <a:buNone/>
            </a:pPr>
            <a:r>
              <a:rPr lang="en-US" sz="2800" b="1" dirty="0" smtClean="0">
                <a:ln w="11430"/>
                <a:solidFill>
                  <a:schemeClr val="accent1">
                    <a:lumMod val="20000"/>
                    <a:lumOff val="80000"/>
                  </a:schemeClr>
                </a:solidFill>
                <a:effectLst>
                  <a:outerShdw blurRad="50800" dist="39000" dir="5460000" algn="tl">
                    <a:srgbClr val="000000">
                      <a:alpha val="38000"/>
                    </a:srgbClr>
                  </a:outerShdw>
                </a:effectLst>
                <a:latin typeface="Times New Roman" pitchFamily="-65" charset="0"/>
              </a:rPr>
              <a:t>Principles and their Particular Applications</a:t>
            </a:r>
          </a:p>
          <a:p>
            <a:pPr algn="ctr">
              <a:buFont typeface="Calisto MT" pitchFamily="-65" charset="0"/>
              <a:buNone/>
            </a:pPr>
            <a:endParaRPr lang="en-US" sz="2800" b="1" dirty="0" smtClean="0">
              <a:ln w="11430"/>
              <a:solidFill>
                <a:schemeClr val="accent1">
                  <a:lumMod val="20000"/>
                  <a:lumOff val="80000"/>
                </a:schemeClr>
              </a:solidFill>
              <a:effectLst>
                <a:outerShdw blurRad="50800" dist="39000" dir="5460000" algn="tl">
                  <a:srgbClr val="000000">
                    <a:alpha val="38000"/>
                  </a:srgbClr>
                </a:outerShdw>
              </a:effectLst>
              <a:latin typeface="Times New Roman" pitchFamily="-65" charset="0"/>
            </a:endParaRPr>
          </a:p>
        </p:txBody>
      </p:sp>
      <p:sp>
        <p:nvSpPr>
          <p:cNvPr id="4" name="Slide Number Placeholder 3"/>
          <p:cNvSpPr>
            <a:spLocks noGrp="1"/>
          </p:cNvSpPr>
          <p:nvPr>
            <p:ph type="sldNum" sz="quarter" idx="12"/>
          </p:nvPr>
        </p:nvSpPr>
        <p:spPr/>
        <p:txBody>
          <a:bodyPr/>
          <a:lstStyle/>
          <a:p>
            <a:fld id="{7F7FF8AC-B022-455D-95F7-B759139984C6}" type="slidenum">
              <a:rPr lang="en-US"/>
              <a:pPr/>
              <a:t>1</a:t>
            </a:fld>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“Ideal” vs. “Necessity”</a:t>
            </a:r>
            <a:endParaRPr lang="en-US" dirty="0"/>
          </a:p>
        </p:txBody>
      </p:sp>
      <p:sp>
        <p:nvSpPr>
          <p:cNvPr id="3" name="Content Placeholder 2"/>
          <p:cNvSpPr>
            <a:spLocks noGrp="1"/>
          </p:cNvSpPr>
          <p:nvPr>
            <p:ph idx="1"/>
          </p:nvPr>
        </p:nvSpPr>
        <p:spPr/>
        <p:txBody>
          <a:bodyPr/>
          <a:lstStyle/>
          <a:p>
            <a:r>
              <a:rPr lang="en-US" sz="2800" dirty="0" smtClean="0"/>
              <a:t>“In choosing man's food in Eden, the </a:t>
            </a:r>
            <a:r>
              <a:rPr lang="en-US" sz="2800" b="1" dirty="0" smtClean="0"/>
              <a:t>Lord showed what was the best diet</a:t>
            </a:r>
            <a:r>
              <a:rPr lang="en-US" sz="2800" dirty="0" smtClean="0"/>
              <a:t>; in the choice made for Israel He taught the same lesson. He brought the Israelites out of Egypt and undertook their training, that they might be a people for His own possession. Through them He desired to bless and teach the world. </a:t>
            </a:r>
            <a:r>
              <a:rPr lang="en-US" sz="2800" b="1" dirty="0" smtClean="0"/>
              <a:t>He provided them with the food best adapted for this purpose, not flesh, but manna,</a:t>
            </a:r>
            <a:r>
              <a:rPr lang="en-US" sz="2800" dirty="0" smtClean="0"/>
              <a:t> ‘the bread of heaven.’” </a:t>
            </a:r>
            <a:r>
              <a:rPr lang="en-US" sz="2800" dirty="0" err="1" smtClean="0"/>
              <a:t>CCh</a:t>
            </a:r>
            <a:r>
              <a:rPr lang="en-US" sz="2800" dirty="0" smtClean="0"/>
              <a:t> 228.3</a:t>
            </a:r>
            <a:endParaRPr lang="en-US" sz="2800" dirty="0"/>
          </a:p>
        </p:txBody>
      </p:sp>
      <p:sp>
        <p:nvSpPr>
          <p:cNvPr id="4" name="Slide Number Placeholder 3"/>
          <p:cNvSpPr>
            <a:spLocks noGrp="1"/>
          </p:cNvSpPr>
          <p:nvPr>
            <p:ph type="sldNum" sz="quarter" idx="12"/>
          </p:nvPr>
        </p:nvSpPr>
        <p:spPr/>
        <p:txBody>
          <a:bodyPr/>
          <a:lstStyle/>
          <a:p>
            <a:fld id="{01421881-DE45-4E0E-8A3E-8F3BD1A9C473}" type="slidenum">
              <a:rPr lang="en-US" smtClean="0"/>
              <a:pPr/>
              <a:t>10</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“Ideal” vs. “Necessity”</a:t>
            </a:r>
            <a:endParaRPr lang="en-US" dirty="0"/>
          </a:p>
        </p:txBody>
      </p:sp>
      <p:sp>
        <p:nvSpPr>
          <p:cNvPr id="3" name="Content Placeholder 2"/>
          <p:cNvSpPr>
            <a:spLocks noGrp="1"/>
          </p:cNvSpPr>
          <p:nvPr>
            <p:ph idx="1"/>
          </p:nvPr>
        </p:nvSpPr>
        <p:spPr/>
        <p:txBody>
          <a:bodyPr/>
          <a:lstStyle/>
          <a:p>
            <a:r>
              <a:rPr lang="en-US" sz="2800" dirty="0" smtClean="0"/>
              <a:t>“It was </a:t>
            </a:r>
            <a:r>
              <a:rPr lang="en-US" sz="2800" b="1" dirty="0" smtClean="0"/>
              <a:t>only because of their discontent and their murmuring </a:t>
            </a:r>
            <a:r>
              <a:rPr lang="en-US" sz="2800" dirty="0" smtClean="0"/>
              <a:t>for the fleshpots of Egypt that </a:t>
            </a:r>
            <a:r>
              <a:rPr lang="en-US" sz="2800" b="1" dirty="0" smtClean="0"/>
              <a:t>animal food was granted them, and this only for a short time. </a:t>
            </a:r>
            <a:r>
              <a:rPr lang="en-US" sz="2800" dirty="0" smtClean="0"/>
              <a:t>Its use brought disease and death to thousands. </a:t>
            </a:r>
            <a:r>
              <a:rPr lang="en-US" sz="2800" b="1" dirty="0" smtClean="0"/>
              <a:t>Yet the restriction to a non-flesh diet was never heartily accepted. </a:t>
            </a:r>
            <a:r>
              <a:rPr lang="en-US" sz="2800" dirty="0" smtClean="0"/>
              <a:t>It continued to be the cause of discontent and murmuring, open or secret, and it </a:t>
            </a:r>
            <a:r>
              <a:rPr lang="en-US" sz="2800" b="1" dirty="0" smtClean="0"/>
              <a:t>was not made permanent.” </a:t>
            </a:r>
            <a:r>
              <a:rPr lang="en-US" sz="2800" dirty="0" err="1" smtClean="0"/>
              <a:t>CCh</a:t>
            </a:r>
            <a:r>
              <a:rPr lang="en-US" sz="2800" dirty="0" smtClean="0"/>
              <a:t> 228.3</a:t>
            </a:r>
            <a:endParaRPr lang="en-US" sz="2800" dirty="0"/>
          </a:p>
        </p:txBody>
      </p:sp>
      <p:sp>
        <p:nvSpPr>
          <p:cNvPr id="4" name="Slide Number Placeholder 3"/>
          <p:cNvSpPr>
            <a:spLocks noGrp="1"/>
          </p:cNvSpPr>
          <p:nvPr>
            <p:ph type="sldNum" sz="quarter" idx="12"/>
          </p:nvPr>
        </p:nvSpPr>
        <p:spPr/>
        <p:txBody>
          <a:bodyPr/>
          <a:lstStyle/>
          <a:p>
            <a:fld id="{01421881-DE45-4E0E-8A3E-8F3BD1A9C473}" type="slidenum">
              <a:rPr lang="en-US" smtClean="0"/>
              <a:pPr/>
              <a:t>11</a:t>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“Ideal” vs. “Necessity”</a:t>
            </a:r>
            <a:endParaRPr lang="en-US" dirty="0"/>
          </a:p>
        </p:txBody>
      </p:sp>
      <p:sp>
        <p:nvSpPr>
          <p:cNvPr id="3" name="Content Placeholder 2"/>
          <p:cNvSpPr>
            <a:spLocks noGrp="1"/>
          </p:cNvSpPr>
          <p:nvPr>
            <p:ph idx="1"/>
          </p:nvPr>
        </p:nvSpPr>
        <p:spPr/>
        <p:txBody>
          <a:bodyPr/>
          <a:lstStyle/>
          <a:p>
            <a:r>
              <a:rPr lang="en-US" sz="2800" dirty="0" smtClean="0"/>
              <a:t>“It was </a:t>
            </a:r>
            <a:r>
              <a:rPr lang="en-US" sz="2800" b="1" dirty="0" smtClean="0"/>
              <a:t>only because of their discontent and their murmuring </a:t>
            </a:r>
            <a:r>
              <a:rPr lang="en-US" sz="2800" dirty="0" smtClean="0"/>
              <a:t>for the fleshpots of Egypt that </a:t>
            </a:r>
            <a:r>
              <a:rPr lang="en-US" sz="2800" b="1" dirty="0" smtClean="0"/>
              <a:t>animal food was granted them, and this only for a short time. </a:t>
            </a:r>
            <a:r>
              <a:rPr lang="en-US" sz="2800" dirty="0" smtClean="0"/>
              <a:t>Its use brought disease and death to thousands. </a:t>
            </a:r>
            <a:r>
              <a:rPr lang="en-US" sz="2800" b="1" dirty="0" smtClean="0"/>
              <a:t>Yet the restriction to a non-flesh diet was never heartily accepted. </a:t>
            </a:r>
            <a:r>
              <a:rPr lang="en-US" sz="2800" dirty="0" smtClean="0"/>
              <a:t>It continued to be the cause of discontent and murmuring, open or secret, and it </a:t>
            </a:r>
            <a:r>
              <a:rPr lang="en-US" sz="2800" b="1" dirty="0" smtClean="0"/>
              <a:t>was not made permanent.” </a:t>
            </a:r>
            <a:r>
              <a:rPr lang="en-US" sz="2800" dirty="0" err="1" smtClean="0"/>
              <a:t>CCh</a:t>
            </a:r>
            <a:r>
              <a:rPr lang="en-US" sz="2800" dirty="0" smtClean="0"/>
              <a:t> 228.3  [cf. “because of their hardness of heart.”]</a:t>
            </a:r>
            <a:endParaRPr lang="en-US" sz="2800" dirty="0"/>
          </a:p>
        </p:txBody>
      </p:sp>
      <p:sp>
        <p:nvSpPr>
          <p:cNvPr id="4" name="Slide Number Placeholder 3"/>
          <p:cNvSpPr>
            <a:spLocks noGrp="1"/>
          </p:cNvSpPr>
          <p:nvPr>
            <p:ph type="sldNum" sz="quarter" idx="12"/>
          </p:nvPr>
        </p:nvSpPr>
        <p:spPr/>
        <p:txBody>
          <a:bodyPr/>
          <a:lstStyle/>
          <a:p>
            <a:fld id="{01421881-DE45-4E0E-8A3E-8F3BD1A9C473}" type="slidenum">
              <a:rPr lang="en-US" smtClean="0"/>
              <a:pPr/>
              <a:t>12</a:t>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“Ideal” vs. “Necessity”</a:t>
            </a:r>
            <a:endParaRPr lang="en-US" dirty="0"/>
          </a:p>
        </p:txBody>
      </p:sp>
      <p:sp>
        <p:nvSpPr>
          <p:cNvPr id="3" name="Content Placeholder 2"/>
          <p:cNvSpPr>
            <a:spLocks noGrp="1"/>
          </p:cNvSpPr>
          <p:nvPr>
            <p:ph idx="1"/>
          </p:nvPr>
        </p:nvSpPr>
        <p:spPr/>
        <p:txBody>
          <a:bodyPr/>
          <a:lstStyle/>
          <a:p>
            <a:r>
              <a:rPr lang="en-US" sz="2800" dirty="0" smtClean="0"/>
              <a:t>“Upon their settlement in Canaan, the Israelites were permitted the use of animal food, but under careful restrictions which tended to lessen the evil results. The use of swine's flesh was prohibited, as also of other animals and of birds and fish whose flesh was pronounced unclean. Of the meats permitted, the eating of the fat and the blood was strictly forbidden. {</a:t>
            </a:r>
            <a:r>
              <a:rPr lang="en-US" sz="2800" dirty="0" err="1" smtClean="0"/>
              <a:t>CCh</a:t>
            </a:r>
            <a:r>
              <a:rPr lang="en-US" sz="2800" dirty="0" smtClean="0"/>
              <a:t> 228.4} </a:t>
            </a:r>
          </a:p>
        </p:txBody>
      </p:sp>
      <p:sp>
        <p:nvSpPr>
          <p:cNvPr id="4" name="Slide Number Placeholder 3"/>
          <p:cNvSpPr>
            <a:spLocks noGrp="1"/>
          </p:cNvSpPr>
          <p:nvPr>
            <p:ph type="sldNum" sz="quarter" idx="12"/>
          </p:nvPr>
        </p:nvSpPr>
        <p:spPr/>
        <p:txBody>
          <a:bodyPr/>
          <a:lstStyle/>
          <a:p>
            <a:fld id="{01421881-DE45-4E0E-8A3E-8F3BD1A9C473}" type="slidenum">
              <a:rPr lang="en-US" smtClean="0"/>
              <a:pPr/>
              <a:t>13</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“Ideal” vs. “Necessity”</a:t>
            </a:r>
            <a:endParaRPr lang="en-US" dirty="0"/>
          </a:p>
        </p:txBody>
      </p:sp>
      <p:sp>
        <p:nvSpPr>
          <p:cNvPr id="3" name="Content Placeholder 2"/>
          <p:cNvSpPr>
            <a:spLocks noGrp="1"/>
          </p:cNvSpPr>
          <p:nvPr>
            <p:ph idx="1"/>
          </p:nvPr>
        </p:nvSpPr>
        <p:spPr/>
        <p:txBody>
          <a:bodyPr/>
          <a:lstStyle/>
          <a:p>
            <a:r>
              <a:rPr lang="en-US" sz="2800" dirty="0" smtClean="0"/>
              <a:t>“Only such animals could be used for food as were in good condition. No creature that was torn, that had died of itself, or from which the blood had not been carefully drained, could be used as food. {</a:t>
            </a:r>
            <a:r>
              <a:rPr lang="en-US" sz="2800" dirty="0" err="1" smtClean="0"/>
              <a:t>CCh</a:t>
            </a:r>
            <a:r>
              <a:rPr lang="en-US" sz="2800" dirty="0" smtClean="0"/>
              <a:t> 228.5} </a:t>
            </a:r>
          </a:p>
        </p:txBody>
      </p:sp>
      <p:sp>
        <p:nvSpPr>
          <p:cNvPr id="4" name="Slide Number Placeholder 3"/>
          <p:cNvSpPr>
            <a:spLocks noGrp="1"/>
          </p:cNvSpPr>
          <p:nvPr>
            <p:ph type="sldNum" sz="quarter" idx="12"/>
          </p:nvPr>
        </p:nvSpPr>
        <p:spPr/>
        <p:txBody>
          <a:bodyPr/>
          <a:lstStyle/>
          <a:p>
            <a:fld id="{01421881-DE45-4E0E-8A3E-8F3BD1A9C473}" type="slidenum">
              <a:rPr lang="en-US" smtClean="0"/>
              <a:pPr/>
              <a:t>14</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“Ideal” vs. “Necessity”</a:t>
            </a:r>
            <a:endParaRPr lang="en-US" dirty="0"/>
          </a:p>
        </p:txBody>
      </p:sp>
      <p:sp>
        <p:nvSpPr>
          <p:cNvPr id="3" name="Content Placeholder 2"/>
          <p:cNvSpPr>
            <a:spLocks noGrp="1"/>
          </p:cNvSpPr>
          <p:nvPr>
            <p:ph idx="1"/>
          </p:nvPr>
        </p:nvSpPr>
        <p:spPr/>
        <p:txBody>
          <a:bodyPr/>
          <a:lstStyle/>
          <a:p>
            <a:r>
              <a:rPr lang="en-US" sz="2800" dirty="0" smtClean="0"/>
              <a:t>“By departing from the plan divinely appointed for their diet, the Israelites suffered great loss. They desired a flesh diet, and they reaped its results. They did not reach God's ideal of character or fulfill His purpose. The Lord "gave them their request; but sent leanness into their soul." Psalm 106:15. They valued the earthly above the spiritual, and the sacred pre-eminence which was His purpose for them they did not attain.  </a:t>
            </a:r>
            <a:r>
              <a:rPr lang="en-US" sz="2800" dirty="0" err="1" smtClean="0"/>
              <a:t>CCh</a:t>
            </a:r>
            <a:r>
              <a:rPr lang="en-US" sz="2800" dirty="0" smtClean="0"/>
              <a:t> 228-229.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“Ideal” vs. “Necessity”</a:t>
            </a:r>
            <a:endParaRPr lang="en-US" dirty="0"/>
          </a:p>
        </p:txBody>
      </p:sp>
      <p:sp>
        <p:nvSpPr>
          <p:cNvPr id="3" name="Content Placeholder 2"/>
          <p:cNvSpPr>
            <a:spLocks noGrp="1"/>
          </p:cNvSpPr>
          <p:nvPr>
            <p:ph idx="1"/>
          </p:nvPr>
        </p:nvSpPr>
        <p:spPr/>
        <p:txBody>
          <a:bodyPr/>
          <a:lstStyle/>
          <a:p>
            <a:r>
              <a:rPr lang="en-US" sz="2800" dirty="0" smtClean="0"/>
              <a:t>“Those who eat flesh are but eating grains and vegetables at second hand; for the animal receives from these things the nutrition that produces growth. The life that was in the grains and vegetables passes into the eater. We receive it by eating the flesh of the animal. How much better to get it direct, by eating the food that God provided for our use!  </a:t>
            </a:r>
            <a:r>
              <a:rPr lang="en-US" sz="2800" dirty="0" err="1" smtClean="0"/>
              <a:t>CCh</a:t>
            </a:r>
            <a:r>
              <a:rPr lang="en-US" sz="2800" dirty="0" smtClean="0"/>
              <a:t> 229.1</a:t>
            </a:r>
          </a:p>
          <a:p>
            <a:pPr>
              <a:buNone/>
            </a:pPr>
            <a:endParaRPr lang="en-US" sz="2800" dirty="0" smtClean="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01421881-DE45-4E0E-8A3E-8F3BD1A9C473}" type="slidenum">
              <a:rPr lang="en-US" smtClean="0"/>
              <a:pPr/>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762000" y="0"/>
            <a:ext cx="7772400" cy="1143000"/>
          </a:xfrm>
        </p:spPr>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32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Times New Roman" pitchFamily="-65" charset="0"/>
              </a:rPr>
              <a:t>Particulars are Based </a:t>
            </a:r>
            <a:br>
              <a:rPr lang="en-US" sz="32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Times New Roman" pitchFamily="-65" charset="0"/>
              </a:rPr>
            </a:br>
            <a:r>
              <a:rPr lang="en-US" sz="32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Times New Roman" pitchFamily="-65" charset="0"/>
              </a:rPr>
              <a:t>on Principles</a:t>
            </a:r>
            <a:endParaRPr lang="en-US" sz="43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Times New Roman" pitchFamily="-65" charset="0"/>
            </a:endParaRPr>
          </a:p>
        </p:txBody>
      </p:sp>
      <p:sp>
        <p:nvSpPr>
          <p:cNvPr id="30723" name="Rectangle 3"/>
          <p:cNvSpPr>
            <a:spLocks noGrp="1" noChangeArrowheads="1"/>
          </p:cNvSpPr>
          <p:nvPr>
            <p:ph idx="1"/>
          </p:nvPr>
        </p:nvSpPr>
        <p:spPr>
          <a:xfrm>
            <a:off x="685800" y="1905000"/>
            <a:ext cx="7772400" cy="3581400"/>
          </a:xfrm>
        </p:spPr>
        <p:txBody>
          <a:bodyPr>
            <a:normAutofit fontScale="92500" lnSpcReduction="10000"/>
            <a:scene3d>
              <a:camera prst="orthographicFront"/>
              <a:lightRig rig="flat" dir="tl">
                <a:rot lat="0" lon="0" rev="6600000"/>
              </a:lightRig>
            </a:scene3d>
            <a:sp3d extrusionH="25400" contourW="8890">
              <a:bevelT w="38100" h="31750"/>
              <a:contourClr>
                <a:schemeClr val="accent2">
                  <a:shade val="75000"/>
                </a:schemeClr>
              </a:contourClr>
            </a:sp3d>
          </a:bodyPr>
          <a:lstStyle/>
          <a:p>
            <a:pPr>
              <a:buFont typeface="Calisto MT" pitchFamily="-65" charset="0"/>
              <a:buNone/>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W. C. White, in conversation with E. G. White:</a:t>
            </a:r>
          </a:p>
          <a:p>
            <a:pPr>
              <a:buFont typeface="Arial" pitchFamily="34" charset="0"/>
              <a:buChar char="•"/>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“In my study of the Bible and in my study of your writings, I have come to believe that there is a</a:t>
            </a:r>
            <a:r>
              <a:rPr lang="en-US" b="1" i="1" dirty="0" smtClean="0">
                <a:ln w="11430"/>
                <a:solidFill>
                  <a:srgbClr val="92D050"/>
                </a:solidFill>
                <a:effectLst>
                  <a:outerShdw blurRad="50800" dist="39000" dir="5460000" algn="tl">
                    <a:srgbClr val="000000">
                      <a:alpha val="38000"/>
                    </a:srgbClr>
                  </a:outerShdw>
                </a:effectLst>
                <a:latin typeface="Times New Roman" pitchFamily="-65" charset="0"/>
              </a:rPr>
              <a:t> principle</a:t>
            </a: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 underlying every </a:t>
            </a:r>
            <a:r>
              <a:rPr lang="en-US" b="1" i="1" dirty="0" smtClean="0">
                <a:ln w="11430"/>
                <a:solidFill>
                  <a:srgbClr val="92D050"/>
                </a:solidFill>
                <a:effectLst>
                  <a:outerShdw blurRad="50800" dist="39000" dir="5460000" algn="tl">
                    <a:srgbClr val="000000">
                      <a:alpha val="38000"/>
                    </a:srgbClr>
                  </a:outerShdw>
                </a:effectLst>
                <a:latin typeface="Times New Roman" pitchFamily="-65" charset="0"/>
              </a:rPr>
              <a:t>precept</a:t>
            </a: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 and that we cannot understand properly the</a:t>
            </a:r>
            <a:r>
              <a:rPr lang="en-US" b="1" i="1" dirty="0" smtClean="0">
                <a:ln w="11430"/>
                <a:solidFill>
                  <a:srgbClr val="92D050"/>
                </a:solidFill>
                <a:effectLst>
                  <a:outerShdw blurRad="50800" dist="39000" dir="5460000" algn="tl">
                    <a:srgbClr val="000000">
                      <a:alpha val="38000"/>
                    </a:srgbClr>
                  </a:outerShdw>
                </a:effectLst>
                <a:latin typeface="Times New Roman" pitchFamily="-65" charset="0"/>
              </a:rPr>
              <a:t> precept</a:t>
            </a: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 without grasping the </a:t>
            </a:r>
            <a:r>
              <a:rPr lang="en-US" b="1" i="1" dirty="0" smtClean="0">
                <a:ln w="11430"/>
                <a:solidFill>
                  <a:srgbClr val="92D050"/>
                </a:solidFill>
                <a:effectLst>
                  <a:outerShdw blurRad="50800" dist="39000" dir="5460000" algn="tl">
                    <a:srgbClr val="000000">
                      <a:alpha val="38000"/>
                    </a:srgbClr>
                  </a:outerShdw>
                </a:effectLst>
                <a:latin typeface="Times New Roman" pitchFamily="-65" charset="0"/>
              </a:rPr>
              <a:t>principle</a:t>
            </a: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 (3 SM 221:3, emphasis supplied).</a:t>
            </a:r>
          </a:p>
        </p:txBody>
      </p:sp>
      <p:sp>
        <p:nvSpPr>
          <p:cNvPr id="4" name="Slide Number Placeholder 3"/>
          <p:cNvSpPr>
            <a:spLocks noGrp="1"/>
          </p:cNvSpPr>
          <p:nvPr>
            <p:ph type="sldNum" sz="quarter" idx="12"/>
          </p:nvPr>
        </p:nvSpPr>
        <p:spPr/>
        <p:txBody>
          <a:bodyPr/>
          <a:lstStyle/>
          <a:p>
            <a:fld id="{5C18F757-FC5F-4B7B-B98A-FB6E5AE59AEC}" type="slidenum">
              <a:rPr lang="en-US"/>
              <a:pPr/>
              <a:t>18</a:t>
            </a:fld>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228600"/>
            <a:ext cx="7772400" cy="1143000"/>
          </a:xfrm>
        </p:spPr>
        <p:txBody>
          <a:bodyPr>
            <a:normAutofit/>
          </a:bodyPr>
          <a:lstStyle/>
          <a:p>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65" charset="0"/>
              </a:rPr>
              <a:t>The </a:t>
            </a:r>
            <a:r>
              <a:rPr lang="en-US" sz="32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65" charset="0"/>
              </a:rPr>
              <a:t>Truth</a:t>
            </a: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65" charset="0"/>
              </a:rPr>
              <a:t> about Principles and Particulars</a:t>
            </a:r>
          </a:p>
        </p:txBody>
      </p:sp>
      <p:sp>
        <p:nvSpPr>
          <p:cNvPr id="32771" name="Rectangle 3"/>
          <p:cNvSpPr>
            <a:spLocks noGrp="1" noChangeArrowheads="1"/>
          </p:cNvSpPr>
          <p:nvPr>
            <p:ph idx="1"/>
          </p:nvPr>
        </p:nvSpPr>
        <p:spPr>
          <a:xfrm>
            <a:off x="609600" y="1905000"/>
            <a:ext cx="7772400" cy="47244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buNone/>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1.  Principles are timeless and universal.</a:t>
            </a:r>
          </a:p>
          <a:p>
            <a:pPr>
              <a:buNone/>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2.  Particulars are applications of principle(s) to a particular concrete situation in time and space.</a:t>
            </a:r>
          </a:p>
          <a:p>
            <a:pPr>
              <a:buNone/>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3.  Without specific concrete application, a principle remains abstract and theoretical.  To become real in human life, principles </a:t>
            </a:r>
            <a:r>
              <a:rPr lang="en-US" b="1" i="1" dirty="0" smtClean="0">
                <a:ln w="11430"/>
                <a:solidFill>
                  <a:srgbClr val="92D050"/>
                </a:solidFill>
                <a:effectLst>
                  <a:outerShdw blurRad="50800" dist="39000" dir="5460000" algn="tl">
                    <a:srgbClr val="000000">
                      <a:alpha val="38000"/>
                    </a:srgbClr>
                  </a:outerShdw>
                </a:effectLst>
                <a:latin typeface="Times New Roman" pitchFamily="-65" charset="0"/>
              </a:rPr>
              <a:t>have</a:t>
            </a: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 to be articulated in terms of specific behavior. </a:t>
            </a:r>
          </a:p>
        </p:txBody>
      </p:sp>
      <p:sp>
        <p:nvSpPr>
          <p:cNvPr id="4" name="Slide Number Placeholder 3"/>
          <p:cNvSpPr>
            <a:spLocks noGrp="1"/>
          </p:cNvSpPr>
          <p:nvPr>
            <p:ph type="sldNum" sz="quarter" idx="12"/>
          </p:nvPr>
        </p:nvSpPr>
        <p:spPr/>
        <p:txBody>
          <a:bodyPr/>
          <a:lstStyle/>
          <a:p>
            <a:fld id="{FE9C799D-E133-4F5C-937E-10C25829B431}" type="slidenum">
              <a:rPr lang="en-US"/>
              <a:pPr/>
              <a:t>19</a:t>
            </a:fld>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838200" y="228600"/>
            <a:ext cx="7772400" cy="914400"/>
          </a:xfrm>
        </p:spPr>
        <p:txBody>
          <a:bodyPr>
            <a:normAutofit/>
          </a:bodyPr>
          <a:lstStyle/>
          <a:p>
            <a:pPr algn="ctr"/>
            <a:r>
              <a:rPr lang="en-US" sz="3600" dirty="0" smtClean="0">
                <a:ln w="18415" cmpd="sng">
                  <a:solidFill>
                    <a:srgbClr val="FFFFFF"/>
                  </a:solidFill>
                  <a:prstDash val="solid"/>
                </a:ln>
                <a:solidFill>
                  <a:srgbClr val="B8FA26"/>
                </a:solidFill>
                <a:effectLst>
                  <a:outerShdw blurRad="63500" dir="3600000" algn="tl" rotWithShape="0">
                    <a:srgbClr val="000000">
                      <a:alpha val="70000"/>
                    </a:srgbClr>
                  </a:outerShdw>
                </a:effectLst>
                <a:latin typeface="Times New Roman" pitchFamily="-65" charset="0"/>
              </a:rPr>
              <a:t>Hermeneutical Process</a:t>
            </a:r>
          </a:p>
        </p:txBody>
      </p:sp>
      <p:sp>
        <p:nvSpPr>
          <p:cNvPr id="49155" name="Rectangle 3"/>
          <p:cNvSpPr>
            <a:spLocks noGrp="1" noChangeArrowheads="1"/>
          </p:cNvSpPr>
          <p:nvPr>
            <p:ph idx="1"/>
          </p:nvPr>
        </p:nvSpPr>
        <p:spPr>
          <a:xfrm>
            <a:off x="914400" y="1447800"/>
            <a:ext cx="7696200" cy="48768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514350" indent="-514350">
              <a:lnSpc>
                <a:spcPct val="90000"/>
              </a:lnSpc>
              <a:buClr>
                <a:schemeClr val="tx1"/>
              </a:buClr>
              <a:buNone/>
            </a:pPr>
            <a:r>
              <a:rPr lang="en-US" sz="2800" b="1" dirty="0" smtClean="0">
                <a:ln w="11430"/>
                <a:effectLst>
                  <a:outerShdw blurRad="50800" dist="39000" dir="5460000" algn="tl">
                    <a:srgbClr val="000000">
                      <a:alpha val="38000"/>
                    </a:srgbClr>
                  </a:outerShdw>
                </a:effectLst>
                <a:latin typeface="Times New Roman" pitchFamily="-65" charset="0"/>
              </a:rPr>
              <a:t>1. 	Preparation</a:t>
            </a:r>
          </a:p>
          <a:p>
            <a:pPr marL="514350" indent="-514350">
              <a:lnSpc>
                <a:spcPct val="90000"/>
              </a:lnSpc>
              <a:buClr>
                <a:schemeClr val="tx1"/>
              </a:buClr>
              <a:buNone/>
            </a:pPr>
            <a:r>
              <a:rPr lang="en-US" sz="2800" b="1" dirty="0" smtClean="0">
                <a:ln w="11430"/>
                <a:effectLst>
                  <a:outerShdw blurRad="50800" dist="39000" dir="5460000" algn="tl">
                    <a:srgbClr val="000000">
                      <a:alpha val="38000"/>
                    </a:srgbClr>
                  </a:outerShdw>
                </a:effectLst>
                <a:latin typeface="Times New Roman" pitchFamily="-65" charset="0"/>
              </a:rPr>
              <a:t>2.  All  Available Data</a:t>
            </a:r>
          </a:p>
          <a:p>
            <a:pPr>
              <a:lnSpc>
                <a:spcPct val="90000"/>
              </a:lnSpc>
              <a:buClr>
                <a:schemeClr val="tx1"/>
              </a:buClr>
              <a:buNone/>
            </a:pPr>
            <a:r>
              <a:rPr lang="en-US" sz="2800" b="1" dirty="0" smtClean="0">
                <a:ln w="11430"/>
                <a:effectLst>
                  <a:outerShdw blurRad="50800" dist="39000" dir="5460000" algn="tl">
                    <a:srgbClr val="000000">
                      <a:alpha val="38000"/>
                    </a:srgbClr>
                  </a:outerShdw>
                </a:effectLst>
                <a:latin typeface="Times New Roman" pitchFamily="-65" charset="0"/>
              </a:rPr>
              <a:t>3.  Contexts</a:t>
            </a:r>
          </a:p>
          <a:p>
            <a:pPr lvl="1">
              <a:lnSpc>
                <a:spcPct val="90000"/>
              </a:lnSpc>
              <a:buClr>
                <a:schemeClr val="tx1"/>
              </a:buClr>
              <a:buNone/>
            </a:pPr>
            <a:r>
              <a:rPr lang="en-US" b="1" dirty="0" smtClean="0">
                <a:ln w="11430"/>
                <a:effectLst>
                  <a:outerShdw blurRad="50800" dist="39000" dir="5460000" algn="tl">
                    <a:srgbClr val="000000">
                      <a:alpha val="38000"/>
                    </a:srgbClr>
                  </a:outerShdw>
                </a:effectLst>
                <a:latin typeface="Times New Roman" pitchFamily="-65" charset="0"/>
              </a:rPr>
              <a:t>a.  Literary</a:t>
            </a:r>
          </a:p>
          <a:p>
            <a:pPr lvl="1">
              <a:lnSpc>
                <a:spcPct val="90000"/>
              </a:lnSpc>
              <a:buClr>
                <a:schemeClr val="tx1"/>
              </a:buClr>
              <a:buNone/>
            </a:pPr>
            <a:r>
              <a:rPr lang="en-US" b="1" dirty="0" smtClean="0">
                <a:ln w="11430"/>
                <a:effectLst>
                  <a:outerShdw blurRad="50800" dist="39000" dir="5460000" algn="tl">
                    <a:srgbClr val="000000">
                      <a:alpha val="38000"/>
                    </a:srgbClr>
                  </a:outerShdw>
                </a:effectLst>
                <a:latin typeface="Times New Roman" pitchFamily="-65" charset="0"/>
              </a:rPr>
              <a:t>b.  Historical</a:t>
            </a:r>
          </a:p>
          <a:p>
            <a:pPr lvl="1">
              <a:lnSpc>
                <a:spcPct val="90000"/>
              </a:lnSpc>
              <a:buClr>
                <a:schemeClr val="tx1"/>
              </a:buClr>
              <a:buNone/>
            </a:pPr>
            <a:r>
              <a:rPr lang="en-US" b="1" dirty="0" smtClean="0">
                <a:ln w="11430"/>
                <a:effectLst>
                  <a:outerShdw blurRad="50800" dist="39000" dir="5460000" algn="tl">
                    <a:srgbClr val="000000">
                      <a:alpha val="38000"/>
                    </a:srgbClr>
                  </a:outerShdw>
                </a:effectLst>
                <a:latin typeface="Times New Roman" pitchFamily="-65" charset="0"/>
              </a:rPr>
              <a:t>c.  Theological</a:t>
            </a:r>
          </a:p>
          <a:p>
            <a:pPr marL="514350" indent="-514350">
              <a:lnSpc>
                <a:spcPct val="90000"/>
              </a:lnSpc>
              <a:buClr>
                <a:schemeClr val="tx1"/>
              </a:buClr>
              <a:buNone/>
            </a:pPr>
            <a:r>
              <a:rPr lang="en-US" sz="2800" b="1" dirty="0" smtClean="0">
                <a:ln w="11430"/>
                <a:effectLst>
                  <a:outerShdw blurRad="50800" dist="39000" dir="5460000" algn="tl">
                    <a:srgbClr val="000000">
                      <a:alpha val="38000"/>
                    </a:srgbClr>
                  </a:outerShdw>
                </a:effectLst>
                <a:latin typeface="Times New Roman" pitchFamily="-65" charset="0"/>
              </a:rPr>
              <a:t>4.	Principles and Applications </a:t>
            </a:r>
          </a:p>
          <a:p>
            <a:pPr marL="514350" indent="-514350">
              <a:lnSpc>
                <a:spcPct val="90000"/>
              </a:lnSpc>
              <a:buClr>
                <a:schemeClr val="tx1"/>
              </a:buClr>
              <a:buNone/>
            </a:pPr>
            <a:r>
              <a:rPr lang="en-US" sz="2800" b="1" dirty="0" smtClean="0">
                <a:ln w="11430"/>
                <a:effectLst>
                  <a:outerShdw blurRad="50800" dist="39000" dir="5460000" algn="tl">
                    <a:srgbClr val="000000">
                      <a:alpha val="38000"/>
                    </a:srgbClr>
                  </a:outerShdw>
                </a:effectLst>
                <a:latin typeface="Times New Roman" pitchFamily="-65" charset="0"/>
              </a:rPr>
              <a:t>	(Ideals and Adaptations) </a:t>
            </a:r>
          </a:p>
          <a:p>
            <a:pPr marL="514350" indent="-514350">
              <a:lnSpc>
                <a:spcPct val="90000"/>
              </a:lnSpc>
              <a:buClr>
                <a:schemeClr val="tx1"/>
              </a:buClr>
              <a:buNone/>
            </a:pPr>
            <a:r>
              <a:rPr lang="en-US" sz="2800" b="1" dirty="0" smtClean="0">
                <a:ln w="11430"/>
                <a:effectLst>
                  <a:outerShdw blurRad="50800" dist="39000" dir="5460000" algn="tl">
                    <a:srgbClr val="000000">
                      <a:alpha val="38000"/>
                    </a:srgbClr>
                  </a:outerShdw>
                </a:effectLst>
                <a:latin typeface="Times New Roman" pitchFamily="-65" charset="0"/>
              </a:rPr>
              <a:t>5.	</a:t>
            </a:r>
            <a:r>
              <a:rPr lang="en-US" sz="2800" b="1" dirty="0" smtClean="0">
                <a:ln w="11430"/>
                <a:solidFill>
                  <a:srgbClr val="B8FA26"/>
                </a:solidFill>
                <a:effectLst>
                  <a:outerShdw blurRad="50800" dist="39000" dir="5460000" algn="tl">
                    <a:srgbClr val="000000">
                      <a:alpha val="38000"/>
                    </a:srgbClr>
                  </a:outerShdw>
                </a:effectLst>
                <a:latin typeface="Times New Roman" pitchFamily="-65" charset="0"/>
              </a:rPr>
              <a:t>www.WhiteEstate.org </a:t>
            </a:r>
          </a:p>
          <a:p>
            <a:pPr>
              <a:lnSpc>
                <a:spcPct val="90000"/>
              </a:lnSpc>
              <a:buFont typeface="Calisto MT" pitchFamily="-65" charset="0"/>
              <a:buChar char="•"/>
            </a:pPr>
            <a:endParaRPr lang="en-US" sz="2800" b="1" dirty="0" smtClean="0">
              <a:ln w="11430"/>
              <a:solidFill>
                <a:srgbClr val="92D050"/>
              </a:solidFill>
              <a:effectLst>
                <a:outerShdw blurRad="50800" dist="39000" dir="5460000" algn="tl">
                  <a:srgbClr val="000000">
                    <a:alpha val="38000"/>
                  </a:srgbClr>
                </a:outerShdw>
              </a:effectLst>
              <a:latin typeface="Times New Roman" pitchFamily="-65" charset="0"/>
            </a:endParaRPr>
          </a:p>
        </p:txBody>
      </p:sp>
      <p:sp>
        <p:nvSpPr>
          <p:cNvPr id="4" name="Slide Number Placeholder 3"/>
          <p:cNvSpPr>
            <a:spLocks noGrp="1"/>
          </p:cNvSpPr>
          <p:nvPr>
            <p:ph type="sldNum" sz="quarter" idx="12"/>
          </p:nvPr>
        </p:nvSpPr>
        <p:spPr/>
        <p:txBody>
          <a:bodyPr/>
          <a:lstStyle/>
          <a:p>
            <a:fld id="{1C840C1E-B1F6-4AF8-BADD-F07C2D115EAC}" type="slidenum">
              <a:rPr lang="en-US"/>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D64B97-43F8-4E03-AF77-0954BEF503AA}" type="slidenum">
              <a:rPr lang="en-US"/>
              <a:pPr/>
              <a:t>20</a:t>
            </a:fld>
            <a:endParaRPr lang="en-US" dirty="0"/>
          </a:p>
        </p:txBody>
      </p:sp>
      <p:pic>
        <p:nvPicPr>
          <p:cNvPr id="5" name="Picture 4" descr="Dama.jpg"/>
          <p:cNvPicPr>
            <a:picLocks noChangeAspect="1"/>
          </p:cNvPicPr>
          <p:nvPr/>
        </p:nvPicPr>
        <p:blipFill>
          <a:blip r:embed="rId3"/>
          <a:stretch>
            <a:fillRect/>
          </a:stretch>
        </p:blipFill>
        <p:spPr>
          <a:xfrm>
            <a:off x="3886200" y="1752600"/>
            <a:ext cx="5105400" cy="3829050"/>
          </a:xfrm>
          <a:prstGeom prst="rect">
            <a:avLst/>
          </a:prstGeom>
          <a:ln w="88900" cap="sq" cmpd="thickThin">
            <a:solidFill>
              <a:srgbClr val="000000"/>
            </a:solidFill>
            <a:prstDash val="solid"/>
            <a:miter lim="800000"/>
          </a:ln>
          <a:effectLst>
            <a:innerShdw blurRad="76200">
              <a:srgbClr val="000000"/>
            </a:innerShdw>
          </a:effectLst>
        </p:spPr>
      </p:pic>
      <p:sp>
        <p:nvSpPr>
          <p:cNvPr id="34819" name="Rectangle 3"/>
          <p:cNvSpPr>
            <a:spLocks noGrp="1" noChangeArrowheads="1"/>
          </p:cNvSpPr>
          <p:nvPr>
            <p:ph idx="1"/>
          </p:nvPr>
        </p:nvSpPr>
        <p:spPr>
          <a:xfrm>
            <a:off x="228600" y="1295400"/>
            <a:ext cx="3657600" cy="5334000"/>
          </a:xfrm>
        </p:spPr>
        <p:txBody>
          <a:bodyPr>
            <a:normAutofit lnSpcReduction="10000"/>
            <a:scene3d>
              <a:camera prst="orthographicFront"/>
              <a:lightRig rig="flat" dir="tl">
                <a:rot lat="0" lon="0" rev="6600000"/>
              </a:lightRig>
            </a:scene3d>
            <a:sp3d extrusionH="25400" contourW="8890">
              <a:bevelT w="38100" h="31750"/>
              <a:contourClr>
                <a:schemeClr val="accent2">
                  <a:shade val="75000"/>
                </a:schemeClr>
              </a:contourClr>
            </a:sp3d>
          </a:bodyPr>
          <a:lstStyle/>
          <a:p>
            <a:pPr>
              <a:buFont typeface="Arial" pitchFamily="34" charset="0"/>
              <a:buChar char="•"/>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Ellen White’s counsel in 1903:  “If girls . . . could learn to harness and drive horses . . . they would be better fitted to meet the emergencies of life” (Ed. 216-217).</a:t>
            </a:r>
          </a:p>
        </p:txBody>
      </p:sp>
      <p:sp>
        <p:nvSpPr>
          <p:cNvPr id="34818" name="Rectangle 2"/>
          <p:cNvSpPr>
            <a:spLocks noGrp="1" noChangeArrowheads="1"/>
          </p:cNvSpPr>
          <p:nvPr>
            <p:ph type="title"/>
          </p:nvPr>
        </p:nvSpPr>
        <p:spPr>
          <a:xfrm>
            <a:off x="914400" y="0"/>
            <a:ext cx="7010400" cy="990600"/>
          </a:xfrm>
        </p:spPr>
        <p:txBody>
          <a:bodyPr>
            <a:normAutofit fontScale="90000"/>
            <a:scene3d>
              <a:camera prst="orthographicFront"/>
              <a:lightRig rig="balanced" dir="t">
                <a:rot lat="0" lon="0" rev="2100000"/>
              </a:lightRig>
            </a:scene3d>
            <a:sp3d extrusionH="57150" prstMaterial="metal">
              <a:bevelT w="38100" h="25400"/>
              <a:contourClr>
                <a:schemeClr val="bg2"/>
              </a:contourClr>
            </a:sp3d>
          </a:bodyPr>
          <a:lstStyle/>
          <a:p>
            <a:r>
              <a:rPr lang="en-US" sz="3200" b="1" dirty="0" smtClean="0">
                <a:ln w="50800"/>
                <a:solidFill>
                  <a:srgbClr val="FFC000"/>
                </a:solidFill>
                <a:effectLst/>
                <a:latin typeface="Times New Roman" pitchFamily="-65" charset="0"/>
              </a:rPr>
              <a:t>Case 1:  Teaching Girls to </a:t>
            </a:r>
            <a:br>
              <a:rPr lang="en-US" sz="3200" b="1" dirty="0" smtClean="0">
                <a:ln w="50800"/>
                <a:solidFill>
                  <a:srgbClr val="FFC000"/>
                </a:solidFill>
                <a:effectLst/>
                <a:latin typeface="Times New Roman" pitchFamily="-65" charset="0"/>
              </a:rPr>
            </a:br>
            <a:r>
              <a:rPr lang="en-US" sz="3200" b="1" dirty="0" smtClean="0">
                <a:ln w="50800"/>
                <a:solidFill>
                  <a:srgbClr val="FFC000"/>
                </a:solidFill>
                <a:effectLst/>
                <a:latin typeface="Times New Roman" pitchFamily="-65" charset="0"/>
              </a:rPr>
              <a:t>Harness and Drive Horses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565AD2-7475-49FA-A720-26368BBC77B5}" type="slidenum">
              <a:rPr lang="en-US"/>
              <a:pPr/>
              <a:t>21</a:t>
            </a:fld>
            <a:endParaRPr lang="en-US" dirty="0"/>
          </a:p>
        </p:txBody>
      </p:sp>
      <p:pic>
        <p:nvPicPr>
          <p:cNvPr id="5" name="Picture 4" descr="30-main_Full.jpg"/>
          <p:cNvPicPr>
            <a:picLocks noChangeAspect="1"/>
          </p:cNvPicPr>
          <p:nvPr/>
        </p:nvPicPr>
        <p:blipFill>
          <a:blip r:embed="rId3"/>
          <a:stretch>
            <a:fillRect/>
          </a:stretch>
        </p:blipFill>
        <p:spPr>
          <a:xfrm>
            <a:off x="0" y="25451"/>
            <a:ext cx="9144000" cy="6832549"/>
          </a:xfrm>
          <a:prstGeom prst="rect">
            <a:avLst/>
          </a:prstGeom>
        </p:spPr>
      </p:pic>
      <p:sp>
        <p:nvSpPr>
          <p:cNvPr id="36867" name="Rectangle 3"/>
          <p:cNvSpPr>
            <a:spLocks noGrp="1" noChangeArrowheads="1"/>
          </p:cNvSpPr>
          <p:nvPr>
            <p:ph idx="1"/>
          </p:nvPr>
        </p:nvSpPr>
        <p:spPr>
          <a:xfrm>
            <a:off x="457200" y="1752600"/>
            <a:ext cx="8077200" cy="4876800"/>
          </a:xfrm>
          <a:solidFill>
            <a:schemeClr val="tx1">
              <a:lumMod val="75000"/>
              <a:alpha val="68000"/>
            </a:schemeClr>
          </a:solidFill>
        </p:spPr>
        <p:txBody>
          <a:bodyPr>
            <a:normAutofit/>
            <a:scene3d>
              <a:camera prst="orthographicFront"/>
              <a:lightRig rig="balanced" dir="t">
                <a:rot lat="0" lon="0" rev="2100000"/>
              </a:lightRig>
            </a:scene3d>
            <a:sp3d extrusionH="57150" prstMaterial="metal">
              <a:bevelT w="38100" h="25400"/>
              <a:contourClr>
                <a:schemeClr val="bg2"/>
              </a:contourClr>
            </a:sp3d>
          </a:bodyPr>
          <a:lstStyle/>
          <a:p>
            <a:pPr>
              <a:buNone/>
            </a:pPr>
            <a:r>
              <a:rPr lang="en-US" b="1" dirty="0" smtClean="0">
                <a:ln w="50800"/>
                <a:solidFill>
                  <a:schemeClr val="bg1">
                    <a:shade val="50000"/>
                  </a:schemeClr>
                </a:solidFill>
                <a:effectLst/>
                <a:latin typeface="Times New Roman" pitchFamily="-65" charset="0"/>
              </a:rPr>
              <a:t>“Since both men and women have a part in homemaking, boys as well as girls should gain a knowledge of household duties.  To make a bed and put a room in order, to wash dishes, to prepare a meal, to wash and repair his own clothing, is a training that need not make any boy less manly; it will make him happier and more useful.”  </a:t>
            </a:r>
          </a:p>
        </p:txBody>
      </p:sp>
      <p:sp>
        <p:nvSpPr>
          <p:cNvPr id="36866" name="Rectangle 2"/>
          <p:cNvSpPr>
            <a:spLocks noGrp="1" noChangeArrowheads="1"/>
          </p:cNvSpPr>
          <p:nvPr>
            <p:ph type="title"/>
          </p:nvPr>
        </p:nvSpPr>
        <p:spPr>
          <a:xfrm>
            <a:off x="762000" y="228600"/>
            <a:ext cx="7772400" cy="914400"/>
          </a:xfrm>
          <a:solidFill>
            <a:schemeClr val="tx1">
              <a:lumMod val="75000"/>
              <a:alpha val="63000"/>
            </a:schemeClr>
          </a:solidFill>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dirty="0" smtClean="0">
                <a:ln w="11430"/>
                <a:solidFill>
                  <a:schemeClr val="accent4">
                    <a:lumMod val="10000"/>
                  </a:schemeClr>
                </a:solidFill>
                <a:effectLst>
                  <a:outerShdw blurRad="50800" dist="39000" dir="5460000" algn="tl">
                    <a:srgbClr val="000000">
                      <a:alpha val="38000"/>
                    </a:srgbClr>
                  </a:outerShdw>
                </a:effectLst>
                <a:latin typeface="Times New Roman" pitchFamily="-65" charset="0"/>
              </a:rPr>
              <a:t>Immediate Literary Context</a:t>
            </a:r>
            <a:br>
              <a:rPr lang="en-US" sz="3200" b="1" dirty="0" smtClean="0">
                <a:ln w="11430"/>
                <a:solidFill>
                  <a:schemeClr val="accent4">
                    <a:lumMod val="10000"/>
                  </a:schemeClr>
                </a:solidFill>
                <a:effectLst>
                  <a:outerShdw blurRad="50800" dist="39000" dir="5460000" algn="tl">
                    <a:srgbClr val="000000">
                      <a:alpha val="38000"/>
                    </a:srgbClr>
                  </a:outerShdw>
                </a:effectLst>
                <a:latin typeface="Times New Roman" pitchFamily="-65" charset="0"/>
              </a:rPr>
            </a:br>
            <a:r>
              <a:rPr lang="en-US" sz="3200" b="1" i="1" dirty="0" smtClean="0">
                <a:ln w="11430"/>
                <a:solidFill>
                  <a:schemeClr val="accent4">
                    <a:lumMod val="10000"/>
                  </a:schemeClr>
                </a:solidFill>
                <a:effectLst>
                  <a:outerShdw blurRad="50800" dist="39000" dir="5460000" algn="tl">
                    <a:srgbClr val="000000">
                      <a:alpha val="38000"/>
                    </a:srgbClr>
                  </a:outerShdw>
                </a:effectLst>
                <a:latin typeface="Times New Roman" pitchFamily="-65" charset="0"/>
              </a:rPr>
              <a:t>Education, </a:t>
            </a:r>
            <a:r>
              <a:rPr lang="en-US" sz="3200" b="1" dirty="0" smtClean="0">
                <a:ln w="11430"/>
                <a:solidFill>
                  <a:schemeClr val="accent4">
                    <a:lumMod val="10000"/>
                  </a:schemeClr>
                </a:solidFill>
                <a:effectLst>
                  <a:outerShdw blurRad="50800" dist="39000" dir="5460000" algn="tl">
                    <a:srgbClr val="000000">
                      <a:alpha val="38000"/>
                    </a:srgbClr>
                  </a:outerShdw>
                </a:effectLst>
                <a:latin typeface="Times New Roman" pitchFamily="-65" charset="0"/>
              </a:rPr>
              <a:t>216-217</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1"/>
            <a:ext cx="3581400" cy="1143000"/>
          </a:xfrm>
        </p:spPr>
        <p:txBody>
          <a:bodyPr>
            <a:norm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65" charset="0"/>
              </a:rPr>
              <a:t>Literary Context</a:t>
            </a:r>
          </a:p>
        </p:txBody>
      </p:sp>
      <p:sp>
        <p:nvSpPr>
          <p:cNvPr id="38915" name="Rectangle 3"/>
          <p:cNvSpPr>
            <a:spLocks noGrp="1" noChangeArrowheads="1"/>
          </p:cNvSpPr>
          <p:nvPr>
            <p:ph idx="1"/>
          </p:nvPr>
        </p:nvSpPr>
        <p:spPr>
          <a:xfrm>
            <a:off x="228600" y="1524000"/>
            <a:ext cx="3962400" cy="5334000"/>
          </a:xfrm>
        </p:spPr>
        <p:txBody>
          <a:bodyPr>
            <a:normAutofit fontScale="925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“And if girls in turn, could learn to harness and drive a horse, and to use the saw and the hammer, as well as the rake and the hoe, they would be better fitted to meet the emergencies of life” (Ed 216-217).   </a:t>
            </a:r>
          </a:p>
          <a:p>
            <a:pPr>
              <a:buFont typeface="Wingdings" pitchFamily="-65" charset="2"/>
              <a:buChar char=""/>
            </a:pPr>
            <a:endPar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65" charset="0"/>
            </a:endParaRPr>
          </a:p>
        </p:txBody>
      </p:sp>
      <p:sp>
        <p:nvSpPr>
          <p:cNvPr id="4" name="Slide Number Placeholder 3"/>
          <p:cNvSpPr>
            <a:spLocks noGrp="1"/>
          </p:cNvSpPr>
          <p:nvPr>
            <p:ph type="sldNum" sz="quarter" idx="12"/>
          </p:nvPr>
        </p:nvSpPr>
        <p:spPr/>
        <p:txBody>
          <a:bodyPr/>
          <a:lstStyle/>
          <a:p>
            <a:fld id="{E8ECA21B-5DD5-4A55-B47F-1F520801AD9E}" type="slidenum">
              <a:rPr lang="en-US"/>
              <a:pPr/>
              <a:t>22</a:t>
            </a:fld>
            <a:endParaRPr lang="en-US" dirty="0"/>
          </a:p>
        </p:txBody>
      </p:sp>
      <p:pic>
        <p:nvPicPr>
          <p:cNvPr id="5" name="Picture 4" descr="E000317.jpg"/>
          <p:cNvPicPr>
            <a:picLocks noChangeAspect="1"/>
          </p:cNvPicPr>
          <p:nvPr/>
        </p:nvPicPr>
        <p:blipFill>
          <a:blip r:embed="rId3"/>
          <a:srcRect t="6324"/>
          <a:stretch>
            <a:fillRect/>
          </a:stretch>
        </p:blipFill>
        <p:spPr>
          <a:xfrm>
            <a:off x="4268165" y="0"/>
            <a:ext cx="4875835" cy="68580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685800" y="228600"/>
            <a:ext cx="7772400" cy="1066800"/>
          </a:xfrm>
        </p:spPr>
        <p:txBody>
          <a:bodyPr>
            <a:norm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65" charset="0"/>
              </a:rPr>
              <a:t>Historical Context</a:t>
            </a:r>
          </a:p>
        </p:txBody>
      </p:sp>
      <p:sp>
        <p:nvSpPr>
          <p:cNvPr id="40963" name="Rectangle 3"/>
          <p:cNvSpPr>
            <a:spLocks noGrp="1" noChangeArrowheads="1"/>
          </p:cNvSpPr>
          <p:nvPr>
            <p:ph type="body" sz="half" idx="2"/>
          </p:nvPr>
        </p:nvSpPr>
        <p:spPr>
          <a:xfrm>
            <a:off x="0" y="5943600"/>
            <a:ext cx="9144000" cy="533400"/>
          </a:xfrm>
        </p:spPr>
        <p:txBody>
          <a:bodyPr>
            <a:normAutofit fontScale="85000" lnSpcReduction="100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90000"/>
              </a:lnSpc>
              <a:buFontTx/>
              <a:buNone/>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In 1903, horses were still the main means of transportation.</a:t>
            </a:r>
          </a:p>
        </p:txBody>
      </p:sp>
      <p:sp>
        <p:nvSpPr>
          <p:cNvPr id="5" name="Slide Number Placeholder 4"/>
          <p:cNvSpPr>
            <a:spLocks noGrp="1"/>
          </p:cNvSpPr>
          <p:nvPr>
            <p:ph type="sldNum" sz="quarter" idx="12"/>
          </p:nvPr>
        </p:nvSpPr>
        <p:spPr/>
        <p:txBody>
          <a:bodyPr/>
          <a:lstStyle/>
          <a:p>
            <a:fld id="{4BDA13E3-B20B-44E4-AAF2-F23221BE0895}" type="slidenum">
              <a:rPr lang="en-US"/>
              <a:pPr/>
              <a:t>23</a:t>
            </a:fld>
            <a:endParaRPr lang="en-US" dirty="0"/>
          </a:p>
        </p:txBody>
      </p:sp>
      <p:pic>
        <p:nvPicPr>
          <p:cNvPr id="41988" name="Picture 5" descr="PG00022"/>
          <p:cNvPicPr>
            <a:picLocks noChangeAspect="1" noChangeArrowheads="1"/>
          </p:cNvPicPr>
          <p:nvPr/>
        </p:nvPicPr>
        <p:blipFill>
          <a:blip r:embed="rId3"/>
          <a:srcRect/>
          <a:stretch>
            <a:fillRect/>
          </a:stretch>
        </p:blipFill>
        <p:spPr bwMode="auto">
          <a:xfrm>
            <a:off x="1143000" y="1684338"/>
            <a:ext cx="6858000" cy="40306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762000" y="228600"/>
            <a:ext cx="7772400" cy="1143000"/>
          </a:xfrm>
        </p:spPr>
        <p:txBody>
          <a:bodyPr>
            <a:norm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65" charset="0"/>
              </a:rPr>
              <a:t>Principle</a:t>
            </a:r>
          </a:p>
        </p:txBody>
      </p:sp>
      <p:sp>
        <p:nvSpPr>
          <p:cNvPr id="43011" name="Rectangle 3"/>
          <p:cNvSpPr>
            <a:spLocks noGrp="1" noChangeArrowheads="1"/>
          </p:cNvSpPr>
          <p:nvPr>
            <p:ph idx="1"/>
          </p:nvPr>
        </p:nvSpPr>
        <p:spPr>
          <a:xfrm>
            <a:off x="762000" y="1905000"/>
            <a:ext cx="7772400" cy="35052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Both men and women need practical skills that free them from dependence on others, and fit them for life’s practical emergencies.</a:t>
            </a:r>
          </a:p>
        </p:txBody>
      </p:sp>
      <p:sp>
        <p:nvSpPr>
          <p:cNvPr id="4" name="Slide Number Placeholder 3"/>
          <p:cNvSpPr>
            <a:spLocks noGrp="1"/>
          </p:cNvSpPr>
          <p:nvPr>
            <p:ph type="sldNum" sz="quarter" idx="12"/>
          </p:nvPr>
        </p:nvSpPr>
        <p:spPr/>
        <p:txBody>
          <a:bodyPr/>
          <a:lstStyle/>
          <a:p>
            <a:fld id="{82961F4C-67C1-44F0-A7C9-6A401CAD8851}" type="slidenum">
              <a:rPr lang="en-US"/>
              <a:pPr/>
              <a:t>24</a:t>
            </a:fld>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9DC3E5E-8D72-4C19-95EA-6C49AB7D891E}" type="slidenum">
              <a:rPr lang="en-US"/>
              <a:pPr/>
              <a:t>25</a:t>
            </a:fld>
            <a:endParaRPr lang="en-US" dirty="0"/>
          </a:p>
        </p:txBody>
      </p:sp>
      <p:pic>
        <p:nvPicPr>
          <p:cNvPr id="5" name="Picture 4" descr="woman business.jpg"/>
          <p:cNvPicPr>
            <a:picLocks noChangeAspect="1"/>
          </p:cNvPicPr>
          <p:nvPr/>
        </p:nvPicPr>
        <p:blipFill>
          <a:blip r:embed="rId3"/>
          <a:stretch>
            <a:fillRect/>
          </a:stretch>
        </p:blipFill>
        <p:spPr>
          <a:xfrm>
            <a:off x="0" y="1"/>
            <a:ext cx="9144001" cy="6858000"/>
          </a:xfrm>
          <a:prstGeom prst="rect">
            <a:avLst/>
          </a:prstGeom>
        </p:spPr>
      </p:pic>
      <p:sp>
        <p:nvSpPr>
          <p:cNvPr id="45059" name="Rectangle 3"/>
          <p:cNvSpPr>
            <a:spLocks noGrp="1" noChangeArrowheads="1"/>
          </p:cNvSpPr>
          <p:nvPr>
            <p:ph idx="1"/>
          </p:nvPr>
        </p:nvSpPr>
        <p:spPr>
          <a:xfrm>
            <a:off x="533400" y="3124200"/>
            <a:ext cx="8382000" cy="2667000"/>
          </a:xfrm>
          <a:solidFill>
            <a:schemeClr val="tx1">
              <a:lumMod val="75000"/>
              <a:alpha val="44000"/>
            </a:schemeClr>
          </a:solidFill>
        </p:spPr>
        <p:txBody>
          <a:bodyPr>
            <a:normAutofit/>
            <a:scene3d>
              <a:camera prst="orthographicFront"/>
              <a:lightRig rig="balanced" dir="t">
                <a:rot lat="0" lon="0" rev="2100000"/>
              </a:lightRig>
            </a:scene3d>
            <a:sp3d extrusionH="57150" prstMaterial="metal">
              <a:bevelT w="38100" h="25400"/>
              <a:contourClr>
                <a:schemeClr val="bg2"/>
              </a:contourClr>
            </a:sp3d>
          </a:bodyPr>
          <a:lstStyle/>
          <a:p>
            <a:pPr>
              <a:buFontTx/>
              <a:buChar char="•"/>
            </a:pPr>
            <a:r>
              <a:rPr lang="en-US" b="1" dirty="0" smtClean="0">
                <a:ln w="50800"/>
                <a:solidFill>
                  <a:schemeClr val="bg1">
                    <a:shade val="50000"/>
                  </a:schemeClr>
                </a:solidFill>
                <a:effectLst/>
                <a:latin typeface="Times New Roman" pitchFamily="-65" charset="0"/>
              </a:rPr>
              <a:t>Driver’s Education</a:t>
            </a:r>
          </a:p>
          <a:p>
            <a:pPr>
              <a:buFontTx/>
              <a:buChar char="•"/>
            </a:pPr>
            <a:r>
              <a:rPr lang="en-US" b="1" dirty="0" smtClean="0">
                <a:ln w="50800"/>
                <a:solidFill>
                  <a:schemeClr val="bg1">
                    <a:shade val="50000"/>
                  </a:schemeClr>
                </a:solidFill>
                <a:effectLst/>
                <a:latin typeface="Times New Roman" pitchFamily="-65" charset="0"/>
              </a:rPr>
              <a:t>Personal Auto Care—routine maintenance, tune-up, and minor repairs.</a:t>
            </a:r>
          </a:p>
        </p:txBody>
      </p:sp>
      <p:sp>
        <p:nvSpPr>
          <p:cNvPr id="45058" name="Rectangle 2"/>
          <p:cNvSpPr>
            <a:spLocks noGrp="1" noChangeArrowheads="1"/>
          </p:cNvSpPr>
          <p:nvPr>
            <p:ph type="title"/>
          </p:nvPr>
        </p:nvSpPr>
        <p:spPr>
          <a:xfrm>
            <a:off x="2667000" y="0"/>
            <a:ext cx="6477000" cy="990600"/>
          </a:xfrm>
        </p:spPr>
        <p:txBody>
          <a:bodyPr>
            <a:norm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65" charset="0"/>
              </a:rPr>
              <a:t>Analogous Applications Today</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E5D253B-BE87-4A31-B932-992A09721FE2}" type="slidenum">
              <a:rPr lang="en-US"/>
              <a:pPr/>
              <a:t>26</a:t>
            </a:fld>
            <a:endParaRPr lang="en-US" dirty="0"/>
          </a:p>
        </p:txBody>
      </p:sp>
      <p:pic>
        <p:nvPicPr>
          <p:cNvPr id="5" name="Picture 4" descr="woman business.jpg"/>
          <p:cNvPicPr>
            <a:picLocks noChangeAspect="1"/>
          </p:cNvPicPr>
          <p:nvPr/>
        </p:nvPicPr>
        <p:blipFill>
          <a:blip r:embed="rId3"/>
          <a:stretch>
            <a:fillRect/>
          </a:stretch>
        </p:blipFill>
        <p:spPr>
          <a:xfrm>
            <a:off x="0" y="0"/>
            <a:ext cx="9144001" cy="6858000"/>
          </a:xfrm>
          <a:prstGeom prst="rect">
            <a:avLst/>
          </a:prstGeom>
        </p:spPr>
      </p:pic>
      <p:sp>
        <p:nvSpPr>
          <p:cNvPr id="47107" name="Rectangle 3"/>
          <p:cNvSpPr>
            <a:spLocks noGrp="1" noChangeArrowheads="1"/>
          </p:cNvSpPr>
          <p:nvPr>
            <p:ph idx="1"/>
          </p:nvPr>
        </p:nvSpPr>
        <p:spPr>
          <a:xfrm>
            <a:off x="1295400" y="3200400"/>
            <a:ext cx="6934200" cy="1905000"/>
          </a:xfrm>
          <a:solidFill>
            <a:schemeClr val="tx1">
              <a:lumMod val="75000"/>
              <a:alpha val="51000"/>
            </a:schemeClr>
          </a:solidFill>
        </p:spPr>
        <p:txBody>
          <a:bodyPr>
            <a:normAutofit/>
            <a:scene3d>
              <a:camera prst="orthographicFront"/>
              <a:lightRig rig="balanced" dir="t">
                <a:rot lat="0" lon="0" rev="2100000"/>
              </a:lightRig>
            </a:scene3d>
            <a:sp3d extrusionH="57150" prstMaterial="metal">
              <a:bevelT w="38100" h="25400"/>
              <a:contourClr>
                <a:schemeClr val="bg2"/>
              </a:contourClr>
            </a:sp3d>
          </a:bodyPr>
          <a:lstStyle/>
          <a:p>
            <a:pPr>
              <a:buFont typeface="Arial" pitchFamily="34" charset="0"/>
              <a:buChar char="•"/>
            </a:pPr>
            <a:r>
              <a:rPr lang="en-US" b="1" dirty="0" smtClean="0">
                <a:ln w="50800"/>
                <a:solidFill>
                  <a:schemeClr val="bg1">
                    <a:shade val="50000"/>
                  </a:schemeClr>
                </a:solidFill>
                <a:effectLst/>
                <a:latin typeface="Times New Roman" pitchFamily="-65" charset="0"/>
              </a:rPr>
              <a:t>Typing and computer skills, for self-reliance in academic emergencies.</a:t>
            </a:r>
          </a:p>
        </p:txBody>
      </p:sp>
      <p:sp>
        <p:nvSpPr>
          <p:cNvPr id="47106" name="Rectangle 2"/>
          <p:cNvSpPr>
            <a:spLocks noGrp="1" noChangeArrowheads="1"/>
          </p:cNvSpPr>
          <p:nvPr>
            <p:ph type="title"/>
          </p:nvPr>
        </p:nvSpPr>
        <p:spPr>
          <a:xfrm>
            <a:off x="3200400" y="228600"/>
            <a:ext cx="5257800" cy="1143000"/>
          </a:xfrm>
        </p:spPr>
        <p:txBody>
          <a:bodyPr>
            <a:no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65" charset="0"/>
              </a:rPr>
              <a:t>Same Principle, Different Application</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685800" y="152400"/>
            <a:ext cx="7772400" cy="990600"/>
          </a:xfrm>
        </p:spPr>
        <p:txBody>
          <a:bodyPr>
            <a:no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65" charset="0"/>
              </a:rPr>
              <a:t>Case Study 2:</a:t>
            </a:r>
            <a:b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65" charset="0"/>
              </a:rPr>
            </a:b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65" charset="0"/>
              </a:rPr>
              <a:t>Physical Posture in Prayer</a:t>
            </a:r>
          </a:p>
        </p:txBody>
      </p:sp>
      <p:sp>
        <p:nvSpPr>
          <p:cNvPr id="49155" name="Rectangle 3"/>
          <p:cNvSpPr>
            <a:spLocks noGrp="1" noChangeArrowheads="1"/>
          </p:cNvSpPr>
          <p:nvPr>
            <p:ph idx="1"/>
          </p:nvPr>
        </p:nvSpPr>
        <p:spPr>
          <a:xfrm>
            <a:off x="304800" y="1676400"/>
            <a:ext cx="4191000" cy="4953000"/>
          </a:xfrm>
        </p:spPr>
        <p:txBody>
          <a:bodyPr>
            <a:normAutofit fontScale="85000" lnSpcReduction="10000"/>
            <a:scene3d>
              <a:camera prst="orthographicFront"/>
              <a:lightRig rig="flat" dir="tl">
                <a:rot lat="0" lon="0" rev="6600000"/>
              </a:lightRig>
            </a:scene3d>
            <a:sp3d extrusionH="25400" contourW="8890">
              <a:bevelT w="38100" h="31750"/>
              <a:contourClr>
                <a:schemeClr val="accent2">
                  <a:shade val="75000"/>
                </a:schemeClr>
              </a:contourClr>
            </a:sp3d>
          </a:bodyPr>
          <a:lstStyle/>
          <a:p>
            <a:pPr>
              <a:buFont typeface="Arial" pitchFamily="34" charset="0"/>
              <a:buChar char="•"/>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“As I beheld him standing upright upon his feet while his lips were about to open in prayer to God, my soul was stirred within me to give him an open rebuke. Calling him by name, I said, ‘Get down upon your knees.’  This is the proper position always.” (2SM 311).</a:t>
            </a:r>
          </a:p>
        </p:txBody>
      </p:sp>
      <p:sp>
        <p:nvSpPr>
          <p:cNvPr id="4" name="Slide Number Placeholder 3"/>
          <p:cNvSpPr>
            <a:spLocks noGrp="1"/>
          </p:cNvSpPr>
          <p:nvPr>
            <p:ph type="sldNum" sz="quarter" idx="12"/>
          </p:nvPr>
        </p:nvSpPr>
        <p:spPr/>
        <p:txBody>
          <a:bodyPr/>
          <a:lstStyle/>
          <a:p>
            <a:fld id="{E25A0592-A48A-4610-A5F1-F7588B210FC0}" type="slidenum">
              <a:rPr lang="en-US"/>
              <a:pPr/>
              <a:t>27</a:t>
            </a:fld>
            <a:endParaRPr lang="en-US" dirty="0"/>
          </a:p>
        </p:txBody>
      </p:sp>
      <p:pic>
        <p:nvPicPr>
          <p:cNvPr id="5" name="Picture 4" descr="prayer of Jesus.jpg"/>
          <p:cNvPicPr>
            <a:picLocks noChangeAspect="1"/>
          </p:cNvPicPr>
          <p:nvPr/>
        </p:nvPicPr>
        <p:blipFill>
          <a:blip r:embed="rId3"/>
          <a:stretch>
            <a:fillRect/>
          </a:stretch>
        </p:blipFill>
        <p:spPr>
          <a:xfrm>
            <a:off x="4800600" y="1295400"/>
            <a:ext cx="3978783" cy="5388871"/>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779463" y="152400"/>
            <a:ext cx="7583487" cy="1066800"/>
          </a:xfrm>
        </p:spPr>
        <p:txBody>
          <a:bodyPr>
            <a:norm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65" charset="0"/>
              </a:rPr>
              <a:t>Interpretative Question</a:t>
            </a:r>
          </a:p>
        </p:txBody>
      </p:sp>
      <p:sp>
        <p:nvSpPr>
          <p:cNvPr id="51203" name="Rectangle 3"/>
          <p:cNvSpPr>
            <a:spLocks noGrp="1" noChangeArrowheads="1"/>
          </p:cNvSpPr>
          <p:nvPr>
            <p:ph idx="1"/>
          </p:nvPr>
        </p:nvSpPr>
        <p:spPr>
          <a:xfrm>
            <a:off x="762000" y="1981200"/>
            <a:ext cx="7620000" cy="41148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buFont typeface="Arial" pitchFamily="34" charset="0"/>
              <a:buChar char="•"/>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Does the phrase, “proper position always,” mean: </a:t>
            </a:r>
          </a:p>
          <a:p>
            <a:pPr>
              <a:buFont typeface="Calisto MT" pitchFamily="-65" charset="0"/>
              <a:buNone/>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				(1)  always</a:t>
            </a:r>
            <a:r>
              <a:rPr lang="en-US" b="1" i="1" dirty="0" smtClean="0">
                <a:ln w="11430"/>
                <a:solidFill>
                  <a:srgbClr val="92D050"/>
                </a:solidFill>
                <a:effectLst>
                  <a:outerShdw blurRad="50800" dist="39000" dir="5460000" algn="tl">
                    <a:srgbClr val="000000">
                      <a:alpha val="38000"/>
                    </a:srgbClr>
                  </a:outerShdw>
                </a:effectLst>
                <a:latin typeface="Times New Roman" pitchFamily="-65" charset="0"/>
              </a:rPr>
              <a:t> appropriate</a:t>
            </a: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  </a:t>
            </a:r>
          </a:p>
          <a:p>
            <a:pPr>
              <a:buFont typeface="Calisto MT" pitchFamily="-65" charset="0"/>
              <a:buNone/>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			or	(2)  always</a:t>
            </a:r>
            <a:r>
              <a:rPr lang="en-US" b="1" i="1" dirty="0" smtClean="0">
                <a:ln w="11430"/>
                <a:solidFill>
                  <a:srgbClr val="92D050"/>
                </a:solidFill>
                <a:effectLst>
                  <a:outerShdw blurRad="50800" dist="39000" dir="5460000" algn="tl">
                    <a:srgbClr val="000000">
                      <a:alpha val="38000"/>
                    </a:srgbClr>
                  </a:outerShdw>
                </a:effectLst>
                <a:latin typeface="Times New Roman" pitchFamily="-65" charset="0"/>
              </a:rPr>
              <a:t> necessary</a:t>
            </a: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a:t>
            </a:r>
          </a:p>
        </p:txBody>
      </p:sp>
      <p:sp>
        <p:nvSpPr>
          <p:cNvPr id="4" name="Slide Number Placeholder 3"/>
          <p:cNvSpPr>
            <a:spLocks noGrp="1"/>
          </p:cNvSpPr>
          <p:nvPr>
            <p:ph type="sldNum" sz="quarter" idx="12"/>
          </p:nvPr>
        </p:nvSpPr>
        <p:spPr/>
        <p:txBody>
          <a:bodyPr/>
          <a:lstStyle/>
          <a:p>
            <a:fld id="{3314372F-6748-481F-8F5B-CA60505C9DE5}" type="slidenum">
              <a:rPr lang="en-US"/>
              <a:pPr/>
              <a:t>28</a:t>
            </a:fld>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762000" y="228600"/>
            <a:ext cx="7772400" cy="1143000"/>
          </a:xfrm>
        </p:spPr>
        <p:txBody>
          <a:bodyPr>
            <a:norm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65" charset="0"/>
              </a:rPr>
              <a:t>Rule 1:  All Available Data</a:t>
            </a:r>
          </a:p>
        </p:txBody>
      </p:sp>
      <p:sp>
        <p:nvSpPr>
          <p:cNvPr id="53251" name="Rectangle 3"/>
          <p:cNvSpPr>
            <a:spLocks noGrp="1" noChangeArrowheads="1"/>
          </p:cNvSpPr>
          <p:nvPr>
            <p:ph idx="1"/>
          </p:nvPr>
        </p:nvSpPr>
        <p:spPr>
          <a:xfrm>
            <a:off x="0" y="1295400"/>
            <a:ext cx="3581400" cy="55626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buFont typeface="Arial" pitchFamily="34" charset="0"/>
              <a:buChar char="•"/>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“Both in public and private worship, it is our privilege to bow on our knees before the Lord when we offer our petitions to Him” (GW 178).</a:t>
            </a:r>
          </a:p>
        </p:txBody>
      </p:sp>
      <p:sp>
        <p:nvSpPr>
          <p:cNvPr id="4" name="Slide Number Placeholder 3"/>
          <p:cNvSpPr>
            <a:spLocks noGrp="1"/>
          </p:cNvSpPr>
          <p:nvPr>
            <p:ph type="sldNum" sz="quarter" idx="12"/>
          </p:nvPr>
        </p:nvSpPr>
        <p:spPr>
          <a:xfrm>
            <a:off x="8229600" y="6248400"/>
            <a:ext cx="457200" cy="452438"/>
          </a:xfrm>
        </p:spPr>
        <p:txBody>
          <a:bodyPr/>
          <a:lstStyle/>
          <a:p>
            <a:fld id="{B41C7A00-8E6F-4E56-920D-98EC8C0AF6D0}" type="slidenum">
              <a:rPr lang="en-US"/>
              <a:pPr/>
              <a:t>29</a:t>
            </a:fld>
            <a:endParaRPr lang="en-US" dirty="0"/>
          </a:p>
        </p:txBody>
      </p:sp>
      <p:pic>
        <p:nvPicPr>
          <p:cNvPr id="5" name="Picture 4" descr="jesus-prayer-09.jpg"/>
          <p:cNvPicPr>
            <a:picLocks noChangeAspect="1"/>
          </p:cNvPicPr>
          <p:nvPr/>
        </p:nvPicPr>
        <p:blipFill>
          <a:blip r:embed="rId3"/>
          <a:stretch>
            <a:fillRect/>
          </a:stretch>
        </p:blipFill>
        <p:spPr>
          <a:xfrm>
            <a:off x="3657600" y="1981200"/>
            <a:ext cx="5283200" cy="39624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0"/>
            <a:ext cx="7772400" cy="1143000"/>
          </a:xfrm>
        </p:spPr>
        <p:txBody>
          <a:bodyPr>
            <a:norm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65" charset="0"/>
              </a:rPr>
              <a:t>Definitions</a:t>
            </a:r>
          </a:p>
        </p:txBody>
      </p:sp>
      <p:sp>
        <p:nvSpPr>
          <p:cNvPr id="24579" name="Rectangle 3"/>
          <p:cNvSpPr>
            <a:spLocks noGrp="1" noChangeArrowheads="1"/>
          </p:cNvSpPr>
          <p:nvPr>
            <p:ph idx="1"/>
          </p:nvPr>
        </p:nvSpPr>
        <p:spPr>
          <a:xfrm>
            <a:off x="609600" y="1143000"/>
            <a:ext cx="7772400" cy="51054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514350" indent="-514350">
              <a:buNone/>
            </a:pPr>
            <a:r>
              <a:rPr lang="en-US" b="1" i="1" dirty="0" smtClean="0">
                <a:ln w="11430"/>
                <a:solidFill>
                  <a:srgbClr val="B8FA26"/>
                </a:solidFill>
                <a:effectLst>
                  <a:outerShdw blurRad="50800" dist="39000" dir="5460000" algn="tl">
                    <a:srgbClr val="000000">
                      <a:alpha val="38000"/>
                    </a:srgbClr>
                  </a:outerShdw>
                </a:effectLst>
              </a:rPr>
              <a:t>Principle:  </a:t>
            </a:r>
            <a:r>
              <a:rPr lang="en-US" b="1" dirty="0" smtClean="0">
                <a:ln w="11430"/>
                <a:solidFill>
                  <a:srgbClr val="B8FA26"/>
                </a:solidFill>
                <a:effectLst>
                  <a:outerShdw blurRad="50800" dist="39000" dir="5460000" algn="tl">
                    <a:srgbClr val="000000">
                      <a:alpha val="38000"/>
                    </a:srgbClr>
                  </a:outerShdw>
                </a:effectLst>
              </a:rPr>
              <a:t>an unchanging rule of human behavior.</a:t>
            </a:r>
          </a:p>
          <a:p>
            <a:pPr lvl="1">
              <a:buNone/>
            </a:pPr>
            <a:r>
              <a:rPr lang="en-US" sz="3200" b="1" dirty="0" smtClean="0">
                <a:ln w="11430"/>
                <a:solidFill>
                  <a:srgbClr val="B8FA26"/>
                </a:solidFill>
                <a:effectLst>
                  <a:outerShdw blurRad="50800" dist="39000" dir="5460000" algn="tl">
                    <a:srgbClr val="000000">
                      <a:alpha val="38000"/>
                    </a:srgbClr>
                  </a:outerShdw>
                </a:effectLst>
              </a:rPr>
              <a:t>A.  True in all historical time periods.</a:t>
            </a:r>
          </a:p>
          <a:p>
            <a:pPr marL="971550" lvl="1" indent="-514350">
              <a:buAutoNum type="alphaUcPeriod" startAt="2"/>
            </a:pPr>
            <a:r>
              <a:rPr lang="en-US" sz="3200" b="1" dirty="0" smtClean="0">
                <a:ln w="11430"/>
                <a:solidFill>
                  <a:srgbClr val="B8FA26"/>
                </a:solidFill>
                <a:effectLst>
                  <a:outerShdw blurRad="50800" dist="39000" dir="5460000" algn="tl">
                    <a:srgbClr val="000000">
                      <a:alpha val="38000"/>
                    </a:srgbClr>
                  </a:outerShdw>
                </a:effectLst>
              </a:rPr>
              <a:t>True in all places.</a:t>
            </a:r>
          </a:p>
          <a:p>
            <a:pPr marL="971550" lvl="1" indent="-514350">
              <a:buAutoNum type="alphaUcPeriod" startAt="2"/>
            </a:pPr>
            <a:endParaRPr lang="en-US" sz="3200" b="1" dirty="0" smtClean="0">
              <a:ln w="11430"/>
              <a:solidFill>
                <a:srgbClr val="B8FA26"/>
              </a:solidFill>
              <a:effectLst>
                <a:outerShdw blurRad="50800" dist="39000" dir="5460000" algn="tl">
                  <a:srgbClr val="000000">
                    <a:alpha val="38000"/>
                  </a:srgbClr>
                </a:outerShdw>
              </a:effectLst>
            </a:endParaRPr>
          </a:p>
          <a:p>
            <a:pPr marL="514350" indent="-514350">
              <a:buNone/>
            </a:pPr>
            <a:r>
              <a:rPr lang="en-US" b="1" dirty="0" smtClean="0">
                <a:ln w="11430"/>
                <a:effectLst>
                  <a:outerShdw blurRad="50800" dist="39000" dir="5460000" algn="tl">
                    <a:srgbClr val="000000">
                      <a:alpha val="38000"/>
                    </a:srgbClr>
                  </a:outerShdw>
                </a:effectLst>
              </a:rPr>
              <a:t>“God has established immutable principles, which He cannot change without a revision of His whole nature.” </a:t>
            </a:r>
            <a:r>
              <a:rPr lang="en-US" b="1" i="1" dirty="0" smtClean="0">
                <a:ln w="11430"/>
                <a:solidFill>
                  <a:srgbClr val="B8FA26"/>
                </a:solidFill>
                <a:effectLst>
                  <a:outerShdw blurRad="50800" dist="39000" dir="5460000" algn="tl">
                    <a:srgbClr val="000000">
                      <a:alpha val="38000"/>
                    </a:srgbClr>
                  </a:outerShdw>
                </a:effectLst>
              </a:rPr>
              <a:t>Testimonies</a:t>
            </a:r>
            <a:r>
              <a:rPr lang="en-US" b="1" dirty="0" smtClean="0">
                <a:ln w="11430"/>
                <a:solidFill>
                  <a:srgbClr val="B8FA26"/>
                </a:solidFill>
                <a:effectLst>
                  <a:outerShdw blurRad="50800" dist="39000" dir="5460000" algn="tl">
                    <a:srgbClr val="000000">
                      <a:alpha val="38000"/>
                    </a:srgbClr>
                  </a:outerShdw>
                </a:effectLst>
              </a:rPr>
              <a:t>, 4:312</a:t>
            </a:r>
          </a:p>
          <a:p>
            <a:pPr marL="971550" lvl="1" indent="-514350">
              <a:buNone/>
            </a:pPr>
            <a:endParaRPr lang="en-US" b="1" dirty="0" smtClean="0">
              <a:ln w="11430"/>
              <a:solidFill>
                <a:srgbClr val="92D050"/>
              </a:solidFill>
              <a:effectLst>
                <a:outerShdw blurRad="50800" dist="39000" dir="5460000" algn="tl">
                  <a:srgbClr val="000000">
                    <a:alpha val="38000"/>
                  </a:srgbClr>
                </a:outerShdw>
              </a:effectLst>
              <a:latin typeface="Times New Roman" pitchFamily="-65" charset="0"/>
            </a:endParaRPr>
          </a:p>
        </p:txBody>
      </p:sp>
      <p:sp>
        <p:nvSpPr>
          <p:cNvPr id="4" name="Slide Number Placeholder 3"/>
          <p:cNvSpPr>
            <a:spLocks noGrp="1"/>
          </p:cNvSpPr>
          <p:nvPr>
            <p:ph type="sldNum" sz="quarter" idx="12"/>
          </p:nvPr>
        </p:nvSpPr>
        <p:spPr/>
        <p:txBody>
          <a:bodyPr/>
          <a:lstStyle/>
          <a:p>
            <a:fld id="{AD2B9CFD-C371-41EC-9808-FFC3E66E3519}" type="slidenum">
              <a:rPr lang="en-US"/>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p:nvPr>
        </p:nvSpPr>
        <p:spPr>
          <a:xfrm>
            <a:off x="685800" y="914400"/>
            <a:ext cx="7772400" cy="51816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buFont typeface="Arial" pitchFamily="34" charset="0"/>
              <a:buChar char="•"/>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“There is no time or place in which it is inappropriate to offer up a petition to God. . . .  In the crowds of the street, in the midst of a business engagement, we may send up a petition to God. . . .  We should have the door of the heart open continually and our invitation going up that Jesus may come and abide as a heavenly guest in the soul” (SC 99). </a:t>
            </a:r>
          </a:p>
          <a:p>
            <a:pPr>
              <a:buNone/>
            </a:pPr>
            <a:r>
              <a:rPr lang="en-US" b="1" dirty="0" smtClean="0">
                <a:ln w="11430"/>
                <a:solidFill>
                  <a:schemeClr val="accent1">
                    <a:lumMod val="40000"/>
                    <a:lumOff val="60000"/>
                  </a:schemeClr>
                </a:solidFill>
                <a:effectLst>
                  <a:outerShdw blurRad="50800" dist="39000" dir="5460000" algn="tl">
                    <a:srgbClr val="000000">
                      <a:alpha val="38000"/>
                    </a:srgbClr>
                  </a:outerShdw>
                </a:effectLst>
                <a:latin typeface="Times New Roman" pitchFamily="-65" charset="0"/>
              </a:rPr>
              <a:t>					</a:t>
            </a:r>
            <a:r>
              <a:rPr lang="en-US" sz="2400" b="1" dirty="0" smtClean="0">
                <a:ln w="11430"/>
                <a:solidFill>
                  <a:schemeClr val="accent1">
                    <a:lumMod val="40000"/>
                    <a:lumOff val="60000"/>
                  </a:schemeClr>
                </a:solidFill>
                <a:effectLst>
                  <a:outerShdw blurRad="50800" dist="39000" dir="5460000" algn="tl">
                    <a:srgbClr val="000000">
                      <a:alpha val="38000"/>
                    </a:srgbClr>
                  </a:outerShdw>
                </a:effectLst>
                <a:latin typeface="Times New Roman" pitchFamily="-65" charset="0"/>
              </a:rPr>
              <a:t>(Continues to slide 31) </a:t>
            </a:r>
          </a:p>
        </p:txBody>
      </p:sp>
      <p:sp>
        <p:nvSpPr>
          <p:cNvPr id="3" name="Slide Number Placeholder 2"/>
          <p:cNvSpPr>
            <a:spLocks noGrp="1"/>
          </p:cNvSpPr>
          <p:nvPr>
            <p:ph type="sldNum" sz="quarter" idx="12"/>
          </p:nvPr>
        </p:nvSpPr>
        <p:spPr/>
        <p:txBody>
          <a:bodyPr/>
          <a:lstStyle/>
          <a:p>
            <a:fld id="{6521DACF-8CB4-4B15-B014-925214521DC8}" type="slidenum">
              <a:rPr lang="en-US"/>
              <a:pPr/>
              <a:t>30</a:t>
            </a:fld>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FAC4127-4897-496A-B6D4-9031CF9EE894}" type="slidenum">
              <a:rPr lang="en-US"/>
              <a:pPr/>
              <a:t>31</a:t>
            </a:fld>
            <a:endParaRPr lang="en-US" dirty="0"/>
          </a:p>
        </p:txBody>
      </p:sp>
      <p:pic>
        <p:nvPicPr>
          <p:cNvPr id="4" name="Picture 3" descr="PrayerGuy.jpg"/>
          <p:cNvPicPr>
            <a:picLocks noChangeAspect="1"/>
          </p:cNvPicPr>
          <p:nvPr/>
        </p:nvPicPr>
        <p:blipFill>
          <a:blip r:embed="rId3"/>
          <a:srcRect l="20531" t="14530" r="8212" b="17993"/>
          <a:stretch>
            <a:fillRect/>
          </a:stretch>
        </p:blipFill>
        <p:spPr>
          <a:xfrm>
            <a:off x="0" y="0"/>
            <a:ext cx="9144000" cy="6875834"/>
          </a:xfrm>
          <a:prstGeom prst="rect">
            <a:avLst/>
          </a:prstGeom>
        </p:spPr>
      </p:pic>
      <p:sp>
        <p:nvSpPr>
          <p:cNvPr id="57346" name="Rectangle 2"/>
          <p:cNvSpPr>
            <a:spLocks noGrp="1" noChangeArrowheads="1"/>
          </p:cNvSpPr>
          <p:nvPr>
            <p:ph/>
          </p:nvPr>
        </p:nvSpPr>
        <p:spPr>
          <a:xfrm>
            <a:off x="228600" y="685800"/>
            <a:ext cx="3810000" cy="5867400"/>
          </a:xfrm>
          <a:solidFill>
            <a:srgbClr val="FFC000">
              <a:alpha val="46000"/>
            </a:srgbClr>
          </a:solidFill>
        </p:spPr>
        <p:txBody>
          <a:bodyPr>
            <a:normAutofit/>
            <a:scene3d>
              <a:camera prst="orthographicFront"/>
              <a:lightRig rig="balanced" dir="t">
                <a:rot lat="0" lon="0" rev="2100000"/>
              </a:lightRig>
            </a:scene3d>
            <a:sp3d extrusionH="57150" prstMaterial="metal">
              <a:bevelT w="38100" h="25400"/>
              <a:contourClr>
                <a:schemeClr val="bg2"/>
              </a:contourClr>
            </a:sp3d>
          </a:bodyPr>
          <a:lstStyle/>
          <a:p>
            <a:pPr>
              <a:buFont typeface="Arial" pitchFamily="34" charset="0"/>
              <a:buChar char="•"/>
            </a:pPr>
            <a:r>
              <a:rPr lang="en-US" b="1" dirty="0" smtClean="0">
                <a:ln w="50800"/>
                <a:solidFill>
                  <a:schemeClr val="accent4">
                    <a:lumMod val="10000"/>
                  </a:schemeClr>
                </a:solidFill>
                <a:effectLst/>
                <a:latin typeface="Times New Roman" pitchFamily="-65" charset="0"/>
              </a:rPr>
              <a:t>“We may commune with God in our hearts. . . .  When engaged in our daily labor, we may breathe out our heart’s desire, inaudible to any human ear. . . ” </a:t>
            </a:r>
          </a:p>
          <a:p>
            <a:pPr algn="r">
              <a:buNone/>
            </a:pPr>
            <a:r>
              <a:rPr lang="en-US" b="1" dirty="0" smtClean="0">
                <a:ln w="50800"/>
                <a:solidFill>
                  <a:schemeClr val="accent4">
                    <a:lumMod val="10000"/>
                  </a:schemeClr>
                </a:solidFill>
                <a:effectLst/>
                <a:latin typeface="Times New Roman" pitchFamily="-65" charset="0"/>
              </a:rPr>
              <a:t>(GW 258).</a:t>
            </a:r>
          </a:p>
          <a:p>
            <a:pPr>
              <a:buFont typeface="Wingdings" pitchFamily="-65" charset="2"/>
              <a:buChar char=""/>
            </a:pPr>
            <a:endParaRPr lang="en-US" b="1" dirty="0" smtClean="0">
              <a:ln w="50800"/>
              <a:solidFill>
                <a:schemeClr val="bg1">
                  <a:shade val="50000"/>
                </a:schemeClr>
              </a:solidFill>
              <a:effectLst/>
              <a:latin typeface="Times New Roman" pitchFamily="-65" charset="0"/>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DBC5CF24-7407-4230-8420-DB1397634D39}" type="slidenum">
              <a:rPr lang="en-US"/>
              <a:pPr/>
              <a:t>32</a:t>
            </a:fld>
            <a:endParaRPr lang="en-US" dirty="0"/>
          </a:p>
        </p:txBody>
      </p:sp>
      <p:pic>
        <p:nvPicPr>
          <p:cNvPr id="4" name="Picture 3" descr="prayer.jpg"/>
          <p:cNvPicPr>
            <a:picLocks noChangeAspect="1"/>
          </p:cNvPicPr>
          <p:nvPr/>
        </p:nvPicPr>
        <p:blipFill>
          <a:blip r:embed="rId3"/>
          <a:stretch>
            <a:fillRect/>
          </a:stretch>
        </p:blipFill>
        <p:spPr>
          <a:xfrm>
            <a:off x="0" y="0"/>
            <a:ext cx="9144000" cy="6858000"/>
          </a:xfrm>
          <a:prstGeom prst="rect">
            <a:avLst/>
          </a:prstGeom>
        </p:spPr>
      </p:pic>
      <p:sp>
        <p:nvSpPr>
          <p:cNvPr id="59394" name="Rectangle 2"/>
          <p:cNvSpPr>
            <a:spLocks noGrp="1" noChangeArrowheads="1"/>
          </p:cNvSpPr>
          <p:nvPr>
            <p:ph type="ctrTitle" sz="quarter"/>
          </p:nvPr>
        </p:nvSpPr>
        <p:spPr>
          <a:xfrm>
            <a:off x="457200" y="1600200"/>
            <a:ext cx="8153400" cy="4114800"/>
          </a:xfrm>
          <a:solidFill>
            <a:srgbClr val="FF6600">
              <a:alpha val="35000"/>
            </a:srgbClr>
          </a:solidFill>
        </p:spPr>
        <p:txBody>
          <a:bodyPr>
            <a:scene3d>
              <a:camera prst="orthographicFront"/>
              <a:lightRig rig="balanced" dir="t">
                <a:rot lat="0" lon="0" rev="2100000"/>
              </a:lightRig>
            </a:scene3d>
            <a:sp3d extrusionH="57150" prstMaterial="metal">
              <a:bevelT w="38100" h="25400"/>
              <a:contourClr>
                <a:schemeClr val="bg2"/>
              </a:contourClr>
            </a:sp3d>
          </a:bodyPr>
          <a:lstStyle/>
          <a:p>
            <a:pPr algn="l" fontAlgn="auto">
              <a:spcAft>
                <a:spcPts val="0"/>
              </a:spcAft>
              <a:defRPr/>
            </a:pPr>
            <a:r>
              <a:rPr lang="en-US" sz="2800" b="1" dirty="0">
                <a:ln w="50800"/>
                <a:solidFill>
                  <a:sysClr val="windowText" lastClr="000000"/>
                </a:solidFill>
                <a:effectLst/>
              </a:rPr>
              <a:t>“We must pray constantly, with a humble mind and a meek and lowly spirit.  We need not wait for an opportunity to kneel before God.  We can pray and talk with the Lord wherever we may be.” </a:t>
            </a:r>
            <a:br>
              <a:rPr lang="en-US" sz="2800" b="1" dirty="0">
                <a:ln w="50800"/>
                <a:solidFill>
                  <a:sysClr val="windowText" lastClr="000000"/>
                </a:solidFill>
                <a:effectLst/>
              </a:rPr>
            </a:br>
            <a:r>
              <a:rPr lang="en-US" sz="2800" b="1" dirty="0">
                <a:ln w="50800"/>
                <a:solidFill>
                  <a:sysClr val="windowText" lastClr="000000"/>
                </a:solidFill>
                <a:effectLst/>
              </a:rPr>
              <a:t>           (Letter 342, 1906, in 3 SM 266) </a:t>
            </a:r>
            <a:r>
              <a:rPr lang="en-US" sz="2800" b="1" dirty="0">
                <a:ln w="50800"/>
                <a:solidFill>
                  <a:schemeClr val="bg1">
                    <a:shade val="50000"/>
                  </a:schemeClr>
                </a:solidFill>
                <a:effectLst/>
              </a:rPr>
              <a:t/>
            </a:r>
            <a:br>
              <a:rPr lang="en-US" sz="2800" b="1" dirty="0">
                <a:ln w="50800"/>
                <a:solidFill>
                  <a:schemeClr val="bg1">
                    <a:shade val="50000"/>
                  </a:schemeClr>
                </a:solidFill>
                <a:effectLst/>
              </a:rPr>
            </a:br>
            <a:endParaRPr lang="en-US" sz="2800" b="1" dirty="0">
              <a:ln w="50800"/>
              <a:solidFill>
                <a:schemeClr val="bg1">
                  <a:shade val="50000"/>
                </a:schemeClr>
              </a:solidFill>
              <a:effectLst/>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20A4C22-DB5A-4F95-B85F-1D1FA939F78E}" type="slidenum">
              <a:rPr lang="en-US"/>
              <a:pPr/>
              <a:t>33</a:t>
            </a:fld>
            <a:endParaRPr lang="en-US" dirty="0"/>
          </a:p>
        </p:txBody>
      </p:sp>
      <p:pic>
        <p:nvPicPr>
          <p:cNvPr id="5" name="Picture 4" descr="12eve_pray.jpg"/>
          <p:cNvPicPr>
            <a:picLocks noChangeAspect="1"/>
          </p:cNvPicPr>
          <p:nvPr/>
        </p:nvPicPr>
        <p:blipFill>
          <a:blip r:embed="rId3"/>
          <a:stretch>
            <a:fillRect/>
          </a:stretch>
        </p:blipFill>
        <p:spPr>
          <a:xfrm>
            <a:off x="0" y="0"/>
            <a:ext cx="9144000" cy="6900203"/>
          </a:xfrm>
          <a:prstGeom prst="rect">
            <a:avLst/>
          </a:prstGeom>
        </p:spPr>
      </p:pic>
      <p:sp>
        <p:nvSpPr>
          <p:cNvPr id="61442" name="Rectangle 2"/>
          <p:cNvSpPr>
            <a:spLocks noGrp="1" noChangeArrowheads="1"/>
          </p:cNvSpPr>
          <p:nvPr>
            <p:ph/>
          </p:nvPr>
        </p:nvSpPr>
        <p:spPr>
          <a:xfrm>
            <a:off x="762000" y="2590800"/>
            <a:ext cx="7467600" cy="3581400"/>
          </a:xfrm>
          <a:solidFill>
            <a:srgbClr val="CC6600">
              <a:alpha val="50000"/>
            </a:srgbClr>
          </a:solidFill>
        </p:spPr>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buNone/>
            </a:pPr>
            <a:endPar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Times New Roman" pitchFamily="-65" charset="0"/>
            </a:endParaRPr>
          </a:p>
          <a:p>
            <a:pPr>
              <a:buFont typeface="Arial" pitchFamily="34" charset="0"/>
              <a:buChar char="•"/>
            </a:pP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Times New Roman" pitchFamily="-65" charset="0"/>
              </a:rPr>
              <a:t>“You cannot always be on your knees in prayer, but your silent petitions may constantly ascend to God for strength and guidance.” </a:t>
            </a:r>
            <a:r>
              <a:rPr lang="en-US" sz="25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Times New Roman" pitchFamily="-65" charset="0"/>
              </a:rPr>
              <a:t>(</a:t>
            </a:r>
            <a:r>
              <a:rPr lang="en-US" sz="2500" b="1" i="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Times New Roman" pitchFamily="-65" charset="0"/>
              </a:rPr>
              <a:t>Special Testimonies</a:t>
            </a:r>
            <a:r>
              <a:rPr lang="en-US" sz="25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Times New Roman" pitchFamily="-65" charset="0"/>
              </a:rPr>
              <a:t>, Series B, No. 15, pp. 11-15, June 3, 1907, in CH 362)</a:t>
            </a:r>
          </a:p>
          <a:p>
            <a:pPr>
              <a:buFont typeface="Wingdings" pitchFamily="-65" charset="2"/>
              <a:buChar char=""/>
            </a:pPr>
            <a:endParaRPr lang="en-US" sz="36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Times New Roman" pitchFamily="-65" charset="0"/>
            </a:endParaRPr>
          </a:p>
          <a:p>
            <a:pPr>
              <a:buFont typeface="Wingdings" pitchFamily="-65" charset="2"/>
              <a:buChar char=""/>
            </a:pPr>
            <a:endParaRPr lang="en-US"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Times New Roman" pitchFamily="-65" charset="0"/>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0" name="Rectangle 3"/>
          <p:cNvSpPr>
            <a:spLocks noGrp="1" noChangeArrowheads="1"/>
          </p:cNvSpPr>
          <p:nvPr>
            <p:ph idx="1"/>
          </p:nvPr>
        </p:nvSpPr>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endPar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65" charset="0"/>
            </a:endParaRPr>
          </a:p>
          <a:p>
            <a:pPr>
              <a:buFont typeface="Arial" pitchFamily="34" charset="0"/>
              <a:buChar char="•"/>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“It is </a:t>
            </a:r>
            <a:r>
              <a:rPr lang="en-US" b="1" i="1" dirty="0" smtClean="0">
                <a:ln w="11430"/>
                <a:solidFill>
                  <a:srgbClr val="92D050"/>
                </a:solidFill>
                <a:effectLst>
                  <a:outerShdw blurRad="50800" dist="39000" dir="5460000" algn="tl">
                    <a:srgbClr val="000000">
                      <a:alpha val="38000"/>
                    </a:srgbClr>
                  </a:outerShdw>
                </a:effectLst>
                <a:latin typeface="Times New Roman" pitchFamily="-65" charset="0"/>
              </a:rPr>
              <a:t>not always necessary </a:t>
            </a: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to bow upon your knees in order to pray.” (MH 510, 511)</a:t>
            </a:r>
          </a:p>
        </p:txBody>
      </p:sp>
      <p:sp>
        <p:nvSpPr>
          <p:cNvPr id="3" name="Slide Number Placeholder 2"/>
          <p:cNvSpPr>
            <a:spLocks noGrp="1"/>
          </p:cNvSpPr>
          <p:nvPr>
            <p:ph type="sldNum" sz="quarter" idx="12"/>
          </p:nvPr>
        </p:nvSpPr>
        <p:spPr/>
        <p:txBody>
          <a:bodyPr/>
          <a:lstStyle/>
          <a:p>
            <a:fld id="{93827407-2480-44F4-B610-1F18C28A644A}" type="slidenum">
              <a:rPr lang="en-US"/>
              <a:pPr/>
              <a:t>34</a:t>
            </a:fld>
            <a:endParaRPr lang="en-US" dirty="0"/>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685800" y="228600"/>
            <a:ext cx="7772400" cy="11430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smtClean="0">
                <a:ln w="11430"/>
                <a:solidFill>
                  <a:srgbClr val="FFC000"/>
                </a:solidFill>
                <a:effectLst>
                  <a:outerShdw blurRad="50800" dist="39000" dir="5460000" algn="tl">
                    <a:srgbClr val="000000">
                      <a:alpha val="38000"/>
                    </a:srgbClr>
                  </a:outerShdw>
                </a:effectLst>
                <a:latin typeface="Times New Roman" pitchFamily="-65" charset="0"/>
              </a:rPr>
              <a:t>Biblical Practice Varied</a:t>
            </a:r>
          </a:p>
        </p:txBody>
      </p:sp>
      <p:sp>
        <p:nvSpPr>
          <p:cNvPr id="65539" name="Rectangle 3"/>
          <p:cNvSpPr>
            <a:spLocks noGrp="1" noChangeArrowheads="1"/>
          </p:cNvSpPr>
          <p:nvPr>
            <p:ph idx="1"/>
          </p:nvPr>
        </p:nvSpPr>
        <p:spPr>
          <a:xfrm>
            <a:off x="762000" y="1752600"/>
            <a:ext cx="7772400" cy="3810000"/>
          </a:xfrm>
        </p:spPr>
        <p:txBody>
          <a:bodyPr>
            <a:normAutofit fontScale="92500" lnSpcReduction="10000"/>
            <a:scene3d>
              <a:camera prst="orthographicFront"/>
              <a:lightRig rig="flat" dir="tl">
                <a:rot lat="0" lon="0" rev="6600000"/>
              </a:lightRig>
            </a:scene3d>
            <a:sp3d extrusionH="25400" contourW="8890">
              <a:bevelT w="38100" h="31750"/>
              <a:contourClr>
                <a:schemeClr val="accent2">
                  <a:shade val="75000"/>
                </a:schemeClr>
              </a:contourClr>
            </a:sp3d>
          </a:bodyPr>
          <a:lstStyle/>
          <a:p>
            <a:pPr>
              <a:buNone/>
            </a:pPr>
            <a:r>
              <a:rPr lang="en-US" b="1" dirty="0" smtClean="0">
                <a:ln w="11430"/>
                <a:solidFill>
                  <a:schemeClr val="accent1">
                    <a:lumMod val="40000"/>
                    <a:lumOff val="60000"/>
                  </a:schemeClr>
                </a:solidFill>
                <a:effectLst>
                  <a:outerShdw blurRad="50800" dist="39000" dir="5460000" algn="tl">
                    <a:srgbClr val="000000">
                      <a:alpha val="38000"/>
                    </a:srgbClr>
                  </a:outerShdw>
                </a:effectLst>
                <a:latin typeface="Times New Roman" pitchFamily="-65" charset="0"/>
              </a:rPr>
              <a:t>1.</a:t>
            </a: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	  Prayer while standing:  Nehemiah 9:4-5; 		Luke 18:11,13.</a:t>
            </a:r>
          </a:p>
          <a:p>
            <a:pPr marL="514350" indent="-514350">
              <a:buAutoNum type="arabicPeriod" startAt="2"/>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Solomon knelt for prayer of confession:  </a:t>
            </a:r>
          </a:p>
          <a:p>
            <a:pPr marL="514350" indent="-514350">
              <a:buNone/>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	1 Kings 8:54.</a:t>
            </a:r>
          </a:p>
          <a:p>
            <a:pPr marL="514350" indent="-514350">
              <a:buAutoNum type="arabicPeriod" startAt="3"/>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David sat before the Lord in prayer:  2 Samuel 7:18; Exodus 17:11-12.</a:t>
            </a:r>
          </a:p>
          <a:p>
            <a:pPr marL="514350" indent="-514350">
              <a:buAutoNum type="arabicPeriod" startAt="3"/>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David prayed lying on his bed:  Psalms 6:6-9; 63:6.</a:t>
            </a:r>
          </a:p>
        </p:txBody>
      </p:sp>
      <p:sp>
        <p:nvSpPr>
          <p:cNvPr id="4" name="Slide Number Placeholder 3"/>
          <p:cNvSpPr>
            <a:spLocks noGrp="1"/>
          </p:cNvSpPr>
          <p:nvPr>
            <p:ph type="sldNum" sz="quarter" idx="12"/>
          </p:nvPr>
        </p:nvSpPr>
        <p:spPr/>
        <p:txBody>
          <a:bodyPr/>
          <a:lstStyle/>
          <a:p>
            <a:fld id="{F5F7FBF0-9AA6-42F4-8808-A672DB2BFCA7}" type="slidenum">
              <a:rPr lang="en-US"/>
              <a:pPr/>
              <a:t>35</a:t>
            </a:fld>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685800" y="152400"/>
            <a:ext cx="7772400" cy="990600"/>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dirty="0" smtClean="0">
                <a:ln w="11430"/>
                <a:solidFill>
                  <a:srgbClr val="FFFF00"/>
                </a:solidFill>
                <a:effectLst>
                  <a:outerShdw blurRad="50800" dist="39000" dir="5460000" algn="tl">
                    <a:srgbClr val="000000">
                      <a:alpha val="38000"/>
                    </a:srgbClr>
                  </a:outerShdw>
                </a:effectLst>
                <a:latin typeface="Times New Roman" pitchFamily="-65" charset="0"/>
              </a:rPr>
              <a:t>Historical Context:</a:t>
            </a:r>
            <a:br>
              <a:rPr lang="en-US" sz="3200" b="1" dirty="0" smtClean="0">
                <a:ln w="11430"/>
                <a:solidFill>
                  <a:srgbClr val="FFFF00"/>
                </a:solidFill>
                <a:effectLst>
                  <a:outerShdw blurRad="50800" dist="39000" dir="5460000" algn="tl">
                    <a:srgbClr val="000000">
                      <a:alpha val="38000"/>
                    </a:srgbClr>
                  </a:outerShdw>
                </a:effectLst>
                <a:latin typeface="Times New Roman" pitchFamily="-65" charset="0"/>
              </a:rPr>
            </a:br>
            <a:r>
              <a:rPr lang="en-US" sz="3200" b="1" dirty="0" smtClean="0">
                <a:ln w="11430"/>
                <a:solidFill>
                  <a:srgbClr val="FFFF00"/>
                </a:solidFill>
                <a:effectLst>
                  <a:outerShdw blurRad="50800" dist="39000" dir="5460000" algn="tl">
                    <a:srgbClr val="000000">
                      <a:alpha val="38000"/>
                    </a:srgbClr>
                  </a:outerShdw>
                </a:effectLst>
                <a:latin typeface="Times New Roman" pitchFamily="-65" charset="0"/>
              </a:rPr>
              <a:t>Battle Creek Tabernacle</a:t>
            </a:r>
            <a:endParaRPr lang="en-US" sz="4300" b="1" dirty="0" smtClean="0">
              <a:ln w="11430"/>
              <a:solidFill>
                <a:srgbClr val="FFFF00"/>
              </a:solidFill>
              <a:effectLst>
                <a:outerShdw blurRad="50800" dist="39000" dir="5460000" algn="tl">
                  <a:srgbClr val="000000">
                    <a:alpha val="38000"/>
                  </a:srgbClr>
                </a:outerShdw>
              </a:effectLst>
              <a:latin typeface="Times New Roman" pitchFamily="-65" charset="0"/>
            </a:endParaRPr>
          </a:p>
        </p:txBody>
      </p:sp>
      <p:sp>
        <p:nvSpPr>
          <p:cNvPr id="67587" name="Rectangle 3"/>
          <p:cNvSpPr>
            <a:spLocks noGrp="1" noChangeArrowheads="1"/>
          </p:cNvSpPr>
          <p:nvPr>
            <p:ph idx="1"/>
          </p:nvPr>
        </p:nvSpPr>
        <p:spPr>
          <a:xfrm>
            <a:off x="685800" y="1600200"/>
            <a:ext cx="7772400" cy="44958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609600" indent="-609600">
              <a:lnSpc>
                <a:spcPct val="90000"/>
              </a:lnSpc>
              <a:buFontTx/>
              <a:buAutoNum type="arabicPeriod"/>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A growing carelessness in Battle Creek Tabernacle and College</a:t>
            </a:r>
          </a:p>
          <a:p>
            <a:pPr marL="609600" indent="-609600">
              <a:lnSpc>
                <a:spcPct val="90000"/>
              </a:lnSpc>
              <a:buFontTx/>
              <a:buAutoNum type="arabicPeriod"/>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A sense that the individual praying had an attitude of self-sufficiency and self-importance.</a:t>
            </a:r>
          </a:p>
          <a:p>
            <a:pPr marL="609600" indent="-609600">
              <a:lnSpc>
                <a:spcPct val="90000"/>
              </a:lnSpc>
              <a:buFontTx/>
              <a:buAutoNum type="arabicPeriod"/>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First published in 1897, when Ellen White felt the whole church needed a renewed sense of reverence and dependence on God (2SM 311-313).</a:t>
            </a:r>
          </a:p>
        </p:txBody>
      </p:sp>
      <p:sp>
        <p:nvSpPr>
          <p:cNvPr id="4" name="Slide Number Placeholder 3"/>
          <p:cNvSpPr>
            <a:spLocks noGrp="1"/>
          </p:cNvSpPr>
          <p:nvPr>
            <p:ph type="sldNum" sz="quarter" idx="12"/>
          </p:nvPr>
        </p:nvSpPr>
        <p:spPr/>
        <p:txBody>
          <a:bodyPr/>
          <a:lstStyle/>
          <a:p>
            <a:fld id="{2B642F27-F2CA-4A7C-8EB4-BA309C56DA31}" type="slidenum">
              <a:rPr lang="en-US"/>
              <a:pPr/>
              <a:t>36</a:t>
            </a:fld>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685800" y="152400"/>
            <a:ext cx="7772400" cy="990600"/>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dirty="0" smtClean="0">
                <a:ln w="11430"/>
                <a:solidFill>
                  <a:srgbClr val="FFC000"/>
                </a:solidFill>
                <a:effectLst>
                  <a:outerShdw blurRad="50800" dist="39000" dir="5460000" algn="tl">
                    <a:srgbClr val="000000">
                      <a:alpha val="38000"/>
                    </a:srgbClr>
                  </a:outerShdw>
                </a:effectLst>
                <a:latin typeface="Times New Roman" pitchFamily="-65" charset="0"/>
              </a:rPr>
              <a:t>Historical Context:</a:t>
            </a:r>
            <a:br>
              <a:rPr lang="en-US" sz="3200" b="1" dirty="0" smtClean="0">
                <a:ln w="11430"/>
                <a:solidFill>
                  <a:srgbClr val="FFC000"/>
                </a:solidFill>
                <a:effectLst>
                  <a:outerShdw blurRad="50800" dist="39000" dir="5460000" algn="tl">
                    <a:srgbClr val="000000">
                      <a:alpha val="38000"/>
                    </a:srgbClr>
                  </a:outerShdw>
                </a:effectLst>
                <a:latin typeface="Times New Roman" pitchFamily="-65" charset="0"/>
              </a:rPr>
            </a:br>
            <a:r>
              <a:rPr lang="en-US" sz="3200" b="1" dirty="0" smtClean="0">
                <a:ln w="11430"/>
                <a:solidFill>
                  <a:srgbClr val="FFC000"/>
                </a:solidFill>
                <a:effectLst>
                  <a:outerShdw blurRad="50800" dist="39000" dir="5460000" algn="tl">
                    <a:srgbClr val="000000">
                      <a:alpha val="38000"/>
                    </a:srgbClr>
                  </a:outerShdw>
                </a:effectLst>
                <a:latin typeface="Times New Roman" pitchFamily="-65" charset="0"/>
              </a:rPr>
              <a:t>Ellen White’s Practice Varied</a:t>
            </a:r>
            <a:endParaRPr lang="en-US" sz="4300" b="1" dirty="0" smtClean="0">
              <a:ln w="11430"/>
              <a:solidFill>
                <a:srgbClr val="FFC000"/>
              </a:solidFill>
              <a:effectLst>
                <a:outerShdw blurRad="50800" dist="39000" dir="5460000" algn="tl">
                  <a:srgbClr val="000000">
                    <a:alpha val="38000"/>
                  </a:srgbClr>
                </a:outerShdw>
              </a:effectLst>
              <a:latin typeface="Times New Roman" pitchFamily="-65" charset="0"/>
            </a:endParaRPr>
          </a:p>
        </p:txBody>
      </p:sp>
      <p:sp>
        <p:nvSpPr>
          <p:cNvPr id="69635" name="Rectangle 3"/>
          <p:cNvSpPr>
            <a:spLocks noGrp="1" noChangeArrowheads="1"/>
          </p:cNvSpPr>
          <p:nvPr>
            <p:ph idx="1"/>
          </p:nvPr>
        </p:nvSpPr>
        <p:spPr>
          <a:xfrm>
            <a:off x="685800" y="1600200"/>
            <a:ext cx="7772400" cy="4495800"/>
          </a:xfrm>
        </p:spPr>
        <p:txBody>
          <a:bodyPr>
            <a:normAutofit lnSpcReduction="10000"/>
            <a:scene3d>
              <a:camera prst="orthographicFront"/>
              <a:lightRig rig="flat" dir="tl">
                <a:rot lat="0" lon="0" rev="6600000"/>
              </a:lightRig>
            </a:scene3d>
            <a:sp3d extrusionH="25400" contourW="8890">
              <a:bevelT w="38100" h="31750"/>
              <a:contourClr>
                <a:schemeClr val="accent2">
                  <a:shade val="75000"/>
                </a:schemeClr>
              </a:contourClr>
            </a:sp3d>
          </a:bodyPr>
          <a:lstStyle/>
          <a:p>
            <a:pPr>
              <a:buNone/>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1.  Once in Europe, when room was overcrowded, she instructed the people to remain seated for the prayer. Diary, Feb. 20, 1887, cited in 1SM 147; 3SM 267, 268.</a:t>
            </a:r>
          </a:p>
          <a:p>
            <a:pPr>
              <a:buNone/>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2. On at least three occasions, she stood, and invited the people to stand with her: </a:t>
            </a:r>
          </a:p>
          <a:p>
            <a:pPr lvl="1">
              <a:buNone/>
            </a:pPr>
            <a:r>
              <a:rPr lang="en-US" sz="2400" b="1" dirty="0" smtClean="0">
                <a:ln w="11430"/>
                <a:solidFill>
                  <a:srgbClr val="92D050"/>
                </a:solidFill>
                <a:effectLst>
                  <a:outerShdw blurRad="50800" dist="39000" dir="5460000" algn="tl">
                    <a:srgbClr val="000000">
                      <a:alpha val="38000"/>
                    </a:srgbClr>
                  </a:outerShdw>
                </a:effectLst>
                <a:latin typeface="Times New Roman" pitchFamily="-65" charset="0"/>
              </a:rPr>
              <a:t>Mar. 7, 1908, at Oakland, CA (3SM 268, 269).</a:t>
            </a:r>
          </a:p>
          <a:p>
            <a:pPr lvl="1">
              <a:buNone/>
            </a:pPr>
            <a:r>
              <a:rPr lang="en-US" sz="2400" b="1" dirty="0" smtClean="0">
                <a:ln w="11430"/>
                <a:solidFill>
                  <a:srgbClr val="92D050"/>
                </a:solidFill>
                <a:effectLst>
                  <a:outerShdw blurRad="50800" dist="39000" dir="5460000" algn="tl">
                    <a:srgbClr val="000000">
                      <a:alpha val="38000"/>
                    </a:srgbClr>
                  </a:outerShdw>
                </a:effectLst>
                <a:latin typeface="Times New Roman" pitchFamily="-65" charset="0"/>
              </a:rPr>
              <a:t>Feb. 8, 1909, also at Oakland, (3SM 269).</a:t>
            </a:r>
          </a:p>
          <a:p>
            <a:pPr lvl="1">
              <a:buNone/>
            </a:pPr>
            <a:r>
              <a:rPr lang="en-US" sz="2400" b="1" dirty="0" smtClean="0">
                <a:ln w="11430"/>
                <a:solidFill>
                  <a:srgbClr val="92D050"/>
                </a:solidFill>
                <a:effectLst>
                  <a:outerShdw blurRad="50800" dist="39000" dir="5460000" algn="tl">
                    <a:srgbClr val="000000">
                      <a:alpha val="38000"/>
                    </a:srgbClr>
                  </a:outerShdw>
                </a:effectLst>
                <a:latin typeface="Times New Roman" pitchFamily="-65" charset="0"/>
              </a:rPr>
              <a:t>May 18, 1909, at GC Session in </a:t>
            </a:r>
            <a:r>
              <a:rPr lang="en-US" sz="2400" b="1" dirty="0" err="1" smtClean="0">
                <a:ln w="11430"/>
                <a:solidFill>
                  <a:srgbClr val="92D050"/>
                </a:solidFill>
                <a:effectLst>
                  <a:outerShdw blurRad="50800" dist="39000" dir="5460000" algn="tl">
                    <a:srgbClr val="000000">
                      <a:alpha val="38000"/>
                    </a:srgbClr>
                  </a:outerShdw>
                </a:effectLst>
                <a:latin typeface="Times New Roman" pitchFamily="-65" charset="0"/>
              </a:rPr>
              <a:t>Takoma</a:t>
            </a:r>
            <a:r>
              <a:rPr lang="en-US" sz="2400" b="1" dirty="0" smtClean="0">
                <a:ln w="11430"/>
                <a:solidFill>
                  <a:srgbClr val="92D050"/>
                </a:solidFill>
                <a:effectLst>
                  <a:outerShdw blurRad="50800" dist="39000" dir="5460000" algn="tl">
                    <a:srgbClr val="000000">
                      <a:alpha val="38000"/>
                    </a:srgbClr>
                  </a:outerShdw>
                </a:effectLst>
                <a:latin typeface="Times New Roman" pitchFamily="-65" charset="0"/>
              </a:rPr>
              <a:t> Park, MD (3SM 269, 270).</a:t>
            </a:r>
          </a:p>
        </p:txBody>
      </p:sp>
      <p:sp>
        <p:nvSpPr>
          <p:cNvPr id="4" name="Slide Number Placeholder 3"/>
          <p:cNvSpPr>
            <a:spLocks noGrp="1"/>
          </p:cNvSpPr>
          <p:nvPr>
            <p:ph type="sldNum" sz="quarter" idx="12"/>
          </p:nvPr>
        </p:nvSpPr>
        <p:spPr/>
        <p:txBody>
          <a:bodyPr/>
          <a:lstStyle/>
          <a:p>
            <a:fld id="{5059E8C3-977C-42A1-99BC-13DE58B0ABF2}" type="slidenum">
              <a:rPr lang="en-US"/>
              <a:pPr/>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normAutofit fontScale="90000"/>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65" charset="0"/>
              </a:rPr>
              <a:t>Historical Context:</a:t>
            </a:r>
            <a:b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65" charset="0"/>
              </a:rPr>
            </a:b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65" charset="0"/>
              </a:rPr>
              <a:t>Ellen White’s Practice Varied</a:t>
            </a:r>
          </a:p>
        </p:txBody>
      </p:sp>
      <p:sp>
        <p:nvSpPr>
          <p:cNvPr id="71683" name="Rectangle 3"/>
          <p:cNvSpPr>
            <a:spLocks noGrp="1" noChangeArrowheads="1"/>
          </p:cNvSpPr>
          <p:nvPr>
            <p:ph idx="1"/>
          </p:nvPr>
        </p:nvSpPr>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buNone/>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4.  D. E. Robinson, one of EGW’s secretaries (1902-1915), wrote on Mar. 4, 1934, “I have been present repeatedly at camp meetings and General Conference Sessions in which Sister White herself has offered prayer with the congregation standing, and she herself standing” (3SM 267, footnote).</a:t>
            </a:r>
          </a:p>
        </p:txBody>
      </p:sp>
      <p:sp>
        <p:nvSpPr>
          <p:cNvPr id="4" name="Slide Number Placeholder 3"/>
          <p:cNvSpPr>
            <a:spLocks noGrp="1"/>
          </p:cNvSpPr>
          <p:nvPr>
            <p:ph type="sldNum" sz="quarter" idx="12"/>
          </p:nvPr>
        </p:nvSpPr>
        <p:spPr/>
        <p:txBody>
          <a:bodyPr/>
          <a:lstStyle/>
          <a:p>
            <a:fld id="{4489104B-F65E-489A-B5E0-AA450359D4FC}" type="slidenum">
              <a:rPr lang="en-US"/>
              <a:pPr/>
              <a:t>38</a:t>
            </a:fld>
            <a:endParaRPr lang="en-US"/>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685800" y="304800"/>
            <a:ext cx="7772400" cy="914400"/>
          </a:xfrm>
        </p:spPr>
        <p:txBody>
          <a:bodyPr>
            <a:normAutofit fontScale="90000"/>
          </a:bodyPr>
          <a:lstStyle/>
          <a:p>
            <a:r>
              <a:rPr lang="en-US"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65" charset="0"/>
              </a:rPr>
              <a:t>Historical Context:</a:t>
            </a:r>
            <a:br>
              <a:rPr lang="en-US"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65" charset="0"/>
              </a:rPr>
            </a:br>
            <a:r>
              <a:rPr lang="en-US" sz="3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65" charset="0"/>
              </a:rPr>
              <a:t>Ellen White’s Practice Varied</a:t>
            </a:r>
          </a:p>
        </p:txBody>
      </p:sp>
      <p:sp>
        <p:nvSpPr>
          <p:cNvPr id="73731" name="Rectangle 3"/>
          <p:cNvSpPr>
            <a:spLocks noGrp="1" noChangeArrowheads="1"/>
          </p:cNvSpPr>
          <p:nvPr>
            <p:ph idx="1"/>
          </p:nvPr>
        </p:nvSpPr>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90000"/>
              </a:lnSpc>
              <a:buFont typeface="Arial" pitchFamily="34" charset="0"/>
              <a:buChar char="•"/>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Arthur White reported that “She was not known to kneel for the benediction at the close of services she attended.  The earnest counsel on kneeling would seem to have its principal application in the worship services in the house of God and private devotions at home.  In public ministry there were times when she stood for prayer” (3SM 270, footnote).</a:t>
            </a:r>
          </a:p>
        </p:txBody>
      </p:sp>
      <p:sp>
        <p:nvSpPr>
          <p:cNvPr id="4" name="Slide Number Placeholder 3"/>
          <p:cNvSpPr>
            <a:spLocks noGrp="1"/>
          </p:cNvSpPr>
          <p:nvPr>
            <p:ph type="sldNum" sz="quarter" idx="12"/>
          </p:nvPr>
        </p:nvSpPr>
        <p:spPr/>
        <p:txBody>
          <a:bodyPr/>
          <a:lstStyle/>
          <a:p>
            <a:fld id="{E2A954FC-D1EF-453F-8858-42DB14033BAB}" type="slidenum">
              <a:rPr lang="en-US"/>
              <a:pPr/>
              <a:t>39</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0"/>
            <a:ext cx="7772400" cy="1143000"/>
          </a:xfrm>
        </p:spPr>
        <p:txBody>
          <a:bodyPr>
            <a:norm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65" charset="0"/>
              </a:rPr>
              <a:t>Definitions</a:t>
            </a:r>
          </a:p>
        </p:txBody>
      </p:sp>
      <p:sp>
        <p:nvSpPr>
          <p:cNvPr id="24579" name="Rectangle 3"/>
          <p:cNvSpPr>
            <a:spLocks noGrp="1" noChangeArrowheads="1"/>
          </p:cNvSpPr>
          <p:nvPr>
            <p:ph idx="1"/>
          </p:nvPr>
        </p:nvSpPr>
        <p:spPr>
          <a:xfrm>
            <a:off x="609600" y="1371600"/>
            <a:ext cx="7772400" cy="48768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buNone/>
            </a:pPr>
            <a:r>
              <a:rPr lang="en-US" b="1" i="1" dirty="0" smtClean="0">
                <a:ln w="11430"/>
                <a:solidFill>
                  <a:srgbClr val="B8FA26"/>
                </a:solidFill>
                <a:effectLst>
                  <a:outerShdw blurRad="50800" dist="39000" dir="5460000" algn="tl">
                    <a:srgbClr val="000000">
                      <a:alpha val="38000"/>
                    </a:srgbClr>
                  </a:outerShdw>
                </a:effectLst>
              </a:rPr>
              <a:t>Particular:  </a:t>
            </a:r>
            <a:r>
              <a:rPr lang="en-US" b="1" dirty="0" smtClean="0">
                <a:ln w="11430"/>
                <a:solidFill>
                  <a:srgbClr val="B8FA26"/>
                </a:solidFill>
                <a:effectLst>
                  <a:outerShdw blurRad="50800" dist="39000" dir="5460000" algn="tl">
                    <a:srgbClr val="000000">
                      <a:alpha val="38000"/>
                    </a:srgbClr>
                  </a:outerShdw>
                </a:effectLst>
              </a:rPr>
              <a:t>the application of some timeless and universal principle to a particular time and place.</a:t>
            </a:r>
          </a:p>
        </p:txBody>
      </p:sp>
      <p:sp>
        <p:nvSpPr>
          <p:cNvPr id="4" name="Slide Number Placeholder 3"/>
          <p:cNvSpPr>
            <a:spLocks noGrp="1"/>
          </p:cNvSpPr>
          <p:nvPr>
            <p:ph type="sldNum" sz="quarter" idx="12"/>
          </p:nvPr>
        </p:nvSpPr>
        <p:spPr/>
        <p:txBody>
          <a:bodyPr/>
          <a:lstStyle/>
          <a:p>
            <a:fld id="{AD2B9CFD-C371-41EC-9808-FFC3E66E3519}" type="slidenum">
              <a:rPr lang="en-US"/>
              <a:pPr/>
              <a:t>4</a:t>
            </a:fld>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762000" y="0"/>
            <a:ext cx="7772400" cy="1371600"/>
          </a:xfrm>
        </p:spPr>
        <p:txBody>
          <a:bodyPr>
            <a:normAutofit/>
          </a:bodyPr>
          <a:lstStyle/>
          <a:p>
            <a:r>
              <a:rPr lang="en-US"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65" charset="0"/>
              </a:rPr>
              <a:t>Principles on Posture in Prayer</a:t>
            </a:r>
          </a:p>
        </p:txBody>
      </p:sp>
      <p:sp>
        <p:nvSpPr>
          <p:cNvPr id="75779" name="Rectangle 3"/>
          <p:cNvSpPr>
            <a:spLocks noGrp="1" noChangeArrowheads="1"/>
          </p:cNvSpPr>
          <p:nvPr>
            <p:ph idx="1"/>
          </p:nvPr>
        </p:nvSpPr>
        <p:spPr>
          <a:xfrm>
            <a:off x="304800" y="1524000"/>
            <a:ext cx="5715000" cy="46482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buFont typeface="Arial" pitchFamily="34" charset="0"/>
              <a:buChar char="•"/>
            </a:pPr>
            <a:r>
              <a:rPr lang="en-US" sz="2800" b="1" dirty="0" smtClean="0">
                <a:ln w="11430"/>
                <a:solidFill>
                  <a:srgbClr val="92D050"/>
                </a:solidFill>
                <a:effectLst>
                  <a:outerShdw blurRad="50800" dist="39000" dir="5460000" algn="tl">
                    <a:srgbClr val="000000">
                      <a:alpha val="38000"/>
                    </a:srgbClr>
                  </a:outerShdw>
                </a:effectLst>
                <a:latin typeface="Times New Roman" pitchFamily="-65" charset="0"/>
              </a:rPr>
              <a:t>1.  </a:t>
            </a:r>
            <a:r>
              <a:rPr lang="en-US" sz="2800" b="1" i="1" dirty="0" smtClean="0">
                <a:ln w="11430"/>
                <a:solidFill>
                  <a:srgbClr val="92D050"/>
                </a:solidFill>
                <a:effectLst>
                  <a:outerShdw blurRad="50800" dist="39000" dir="5460000" algn="tl">
                    <a:srgbClr val="000000">
                      <a:alpha val="38000"/>
                    </a:srgbClr>
                  </a:outerShdw>
                </a:effectLst>
                <a:latin typeface="Times New Roman" pitchFamily="-65" charset="0"/>
              </a:rPr>
              <a:t>Reverence for God</a:t>
            </a:r>
            <a:r>
              <a:rPr lang="en-US" sz="2800" b="1" dirty="0" smtClean="0">
                <a:ln w="11430"/>
                <a:solidFill>
                  <a:srgbClr val="92D050"/>
                </a:solidFill>
                <a:effectLst>
                  <a:outerShdw blurRad="50800" dist="39000" dir="5460000" algn="tl">
                    <a:srgbClr val="000000">
                      <a:alpha val="38000"/>
                    </a:srgbClr>
                  </a:outerShdw>
                </a:effectLst>
                <a:latin typeface="Times New Roman" pitchFamily="-65" charset="0"/>
              </a:rPr>
              <a:t>:  “There should be an intelligent knowledge of how to come to God in reverence and godly fear with devotional love.  There is a growing lack of reverence for our Maker, a growing disregard of His greatness and His majesty.”  </a:t>
            </a: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(Ms 84b, 1897, cited in 2SM 312)</a:t>
            </a:r>
          </a:p>
        </p:txBody>
      </p:sp>
      <p:sp>
        <p:nvSpPr>
          <p:cNvPr id="4" name="Slide Number Placeholder 3"/>
          <p:cNvSpPr>
            <a:spLocks noGrp="1"/>
          </p:cNvSpPr>
          <p:nvPr>
            <p:ph type="sldNum" sz="quarter" idx="12"/>
          </p:nvPr>
        </p:nvSpPr>
        <p:spPr/>
        <p:txBody>
          <a:bodyPr/>
          <a:lstStyle/>
          <a:p>
            <a:fld id="{AFC1C8F5-D181-4F11-8C9C-354857EBA906}" type="slidenum">
              <a:rPr lang="en-US"/>
              <a:pPr/>
              <a:t>40</a:t>
            </a:fld>
            <a:endParaRPr lang="en-US"/>
          </a:p>
        </p:txBody>
      </p:sp>
      <p:pic>
        <p:nvPicPr>
          <p:cNvPr id="5" name="Picture 4" descr="chaplain.jpg"/>
          <p:cNvPicPr>
            <a:picLocks noChangeAspect="1"/>
          </p:cNvPicPr>
          <p:nvPr/>
        </p:nvPicPr>
        <p:blipFill>
          <a:blip r:embed="rId3"/>
          <a:stretch>
            <a:fillRect/>
          </a:stretch>
        </p:blipFill>
        <p:spPr>
          <a:xfrm>
            <a:off x="5791200" y="1676400"/>
            <a:ext cx="3042918" cy="373075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685800" y="304800"/>
            <a:ext cx="7772400" cy="685800"/>
          </a:xfrm>
        </p:spPr>
        <p:txBody>
          <a:bodyPr>
            <a:normAutofit/>
          </a:bodyPr>
          <a:lstStyle/>
          <a:p>
            <a:r>
              <a:rPr lang="en-US"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65" charset="0"/>
              </a:rPr>
              <a:t>Principles on Posture in Prayer</a:t>
            </a:r>
          </a:p>
        </p:txBody>
      </p:sp>
      <p:sp>
        <p:nvSpPr>
          <p:cNvPr id="77827" name="Rectangle 3"/>
          <p:cNvSpPr>
            <a:spLocks noGrp="1" noChangeArrowheads="1"/>
          </p:cNvSpPr>
          <p:nvPr>
            <p:ph idx="1"/>
          </p:nvPr>
        </p:nvSpPr>
        <p:spPr>
          <a:xfrm>
            <a:off x="762000" y="1676400"/>
            <a:ext cx="8001000" cy="4800600"/>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pPr>
              <a:buNone/>
            </a:pPr>
            <a:r>
              <a:rPr lang="en-US" sz="2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65" charset="0"/>
              </a:rPr>
              <a:t>2.  </a:t>
            </a:r>
            <a:r>
              <a:rPr lang="en-US" sz="2800" b="1" i="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65" charset="0"/>
              </a:rPr>
              <a:t>Dependence  upon God</a:t>
            </a:r>
            <a:r>
              <a:rPr lang="en-US" sz="2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65" charset="0"/>
              </a:rPr>
              <a:t>:  “Both in public and private worship it is our duty to bow down upon our knees before God when we offer our petitions to Him.  This act shows our dependence upon God.” </a:t>
            </a:r>
            <a:r>
              <a:rPr lang="en-US"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65" charset="0"/>
              </a:rPr>
              <a:t>(2SM 312)</a:t>
            </a:r>
          </a:p>
        </p:txBody>
      </p:sp>
      <p:sp>
        <p:nvSpPr>
          <p:cNvPr id="4" name="Slide Number Placeholder 3"/>
          <p:cNvSpPr>
            <a:spLocks noGrp="1"/>
          </p:cNvSpPr>
          <p:nvPr>
            <p:ph type="sldNum" sz="quarter" idx="12"/>
          </p:nvPr>
        </p:nvSpPr>
        <p:spPr/>
        <p:txBody>
          <a:bodyPr/>
          <a:lstStyle/>
          <a:p>
            <a:fld id="{7E4A8C34-A250-46AD-8AE2-148D05231DDB}" type="slidenum">
              <a:rPr lang="en-US"/>
              <a:pPr/>
              <a:t>41</a:t>
            </a:fld>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685800" y="304800"/>
            <a:ext cx="7772400" cy="457200"/>
          </a:xfrm>
        </p:spPr>
        <p:txBody>
          <a:bodyPr>
            <a:normAutofit fontScale="90000"/>
          </a:bodyPr>
          <a:lstStyle/>
          <a:p>
            <a:r>
              <a:rPr lang="en-US" sz="4900" dirty="0" smtClean="0">
                <a:latin typeface="Times New Roman" pitchFamily="-65" charset="0"/>
              </a:rPr>
              <a:t>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65" charset="0"/>
              </a:rPr>
              <a:t>Attitude is essential, posture is not</a:t>
            </a:r>
            <a:endParaRPr lang="en-US" dirty="0" smtClean="0">
              <a:latin typeface="Times New Roman" pitchFamily="-65" charset="0"/>
            </a:endParaRPr>
          </a:p>
        </p:txBody>
      </p:sp>
      <p:sp>
        <p:nvSpPr>
          <p:cNvPr id="79875" name="Rectangle 3"/>
          <p:cNvSpPr>
            <a:spLocks noGrp="1" noChangeArrowheads="1"/>
          </p:cNvSpPr>
          <p:nvPr>
            <p:ph idx="1"/>
          </p:nvPr>
        </p:nvSpPr>
        <p:spPr>
          <a:xfrm>
            <a:off x="685800" y="1447800"/>
            <a:ext cx="7772400" cy="5257800"/>
          </a:xfrm>
        </p:spPr>
        <p:txBody>
          <a:bodyPr>
            <a:normAutofit fontScale="925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In 1892 in Australia, EGW was so crippled by inflammatory rheumatism that she had to be carried up the stairway into the meeting hall. “I was not able to bow my knees in opening prayer or when I entered the desk [pulpit] as I usually do, </a:t>
            </a:r>
            <a:r>
              <a:rPr lang="en-US" b="1" i="1" dirty="0" smtClean="0">
                <a:ln w="11430"/>
                <a:solidFill>
                  <a:srgbClr val="92D050"/>
                </a:solidFill>
                <a:effectLst>
                  <a:outerShdw blurRad="50800" dist="39000" dir="5460000" algn="tl">
                    <a:srgbClr val="000000">
                      <a:alpha val="38000"/>
                    </a:srgbClr>
                  </a:outerShdw>
                </a:effectLst>
                <a:latin typeface="Times New Roman" pitchFamily="-65" charset="0"/>
              </a:rPr>
              <a:t>but the form is not the essential part</a:t>
            </a: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  My heart went up to God in earnest prayer and He did help me and I believe gave me a decided message for the people assembled.” (Ms 29, 1892, emphasis supplied)</a:t>
            </a:r>
          </a:p>
        </p:txBody>
      </p:sp>
      <p:sp>
        <p:nvSpPr>
          <p:cNvPr id="4" name="Slide Number Placeholder 3"/>
          <p:cNvSpPr>
            <a:spLocks noGrp="1"/>
          </p:cNvSpPr>
          <p:nvPr>
            <p:ph type="sldNum" sz="quarter" idx="12"/>
          </p:nvPr>
        </p:nvSpPr>
        <p:spPr/>
        <p:txBody>
          <a:bodyPr/>
          <a:lstStyle/>
          <a:p>
            <a:fld id="{32E0446A-D7BA-43DF-8725-8D73BA0B603B}" type="slidenum">
              <a:rPr lang="en-US"/>
              <a:pPr/>
              <a:t>42</a:t>
            </a:fld>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838200" y="0"/>
            <a:ext cx="7772400" cy="1143000"/>
          </a:xfrm>
        </p:spPr>
        <p:txBody>
          <a:bodyPr>
            <a:normAutofit/>
          </a:bodyPr>
          <a:lstStyle/>
          <a:p>
            <a:r>
              <a:rPr lang="en-US" sz="4000" b="1" dirty="0" smtClean="0">
                <a:latin typeface="Garamond" pitchFamily="18" charset="0"/>
              </a:rPr>
              <a:t>Conclusions on Posture in Prayer</a:t>
            </a:r>
          </a:p>
        </p:txBody>
      </p:sp>
      <p:sp>
        <p:nvSpPr>
          <p:cNvPr id="81923" name="Rectangle 3"/>
          <p:cNvSpPr>
            <a:spLocks noGrp="1" noChangeArrowheads="1"/>
          </p:cNvSpPr>
          <p:nvPr>
            <p:ph idx="1"/>
          </p:nvPr>
        </p:nvSpPr>
        <p:spPr>
          <a:xfrm>
            <a:off x="381000" y="1447800"/>
            <a:ext cx="5410200" cy="5105400"/>
          </a:xfrm>
        </p:spPr>
        <p:txBody>
          <a:bodyPr>
            <a:normAutofit fontScale="92500" lnSpcReduction="10000"/>
            <a:scene3d>
              <a:camera prst="orthographicFront"/>
              <a:lightRig rig="flat" dir="tl">
                <a:rot lat="0" lon="0" rev="6600000"/>
              </a:lightRig>
            </a:scene3d>
            <a:sp3d extrusionH="25400" contourW="8890">
              <a:bevelT w="38100" h="31750"/>
              <a:contourClr>
                <a:schemeClr val="accent2">
                  <a:shade val="75000"/>
                </a:schemeClr>
              </a:contourClr>
            </a:sp3d>
          </a:bodyPr>
          <a:lstStyle/>
          <a:p>
            <a:pPr>
              <a:buNone/>
            </a:pPr>
            <a:r>
              <a:rPr lang="en-US" sz="2800" b="1" dirty="0" smtClean="0">
                <a:ln w="11430"/>
                <a:solidFill>
                  <a:srgbClr val="92D050"/>
                </a:solidFill>
                <a:effectLst>
                  <a:outerShdw blurRad="50800" dist="39000" dir="5460000" algn="tl">
                    <a:srgbClr val="000000">
                      <a:alpha val="38000"/>
                    </a:srgbClr>
                  </a:outerShdw>
                </a:effectLst>
                <a:latin typeface="Times New Roman" pitchFamily="-65" charset="0"/>
              </a:rPr>
              <a:t>1.  Kneeling for prayer tends to increase our sense of reverence and dependence on God. So kneeling is “always” “proper” (2 SM 311) and should be used frequently.</a:t>
            </a:r>
          </a:p>
          <a:p>
            <a:pPr>
              <a:buNone/>
            </a:pPr>
            <a:r>
              <a:rPr lang="en-US" sz="2800" b="1" dirty="0" smtClean="0">
                <a:ln w="11430"/>
                <a:solidFill>
                  <a:srgbClr val="92D050"/>
                </a:solidFill>
                <a:effectLst>
                  <a:outerShdw blurRad="50800" dist="39000" dir="5460000" algn="tl">
                    <a:srgbClr val="000000">
                      <a:alpha val="38000"/>
                    </a:srgbClr>
                  </a:outerShdw>
                </a:effectLst>
                <a:latin typeface="Times New Roman" pitchFamily="-65" charset="0"/>
              </a:rPr>
              <a:t>2.  But because posture is an </a:t>
            </a:r>
            <a:r>
              <a:rPr lang="en-US" sz="2800" b="1" i="1" dirty="0" smtClean="0">
                <a:ln w="11430"/>
                <a:solidFill>
                  <a:srgbClr val="92D050"/>
                </a:solidFill>
                <a:effectLst>
                  <a:outerShdw blurRad="50800" dist="39000" dir="5460000" algn="tl">
                    <a:srgbClr val="000000">
                      <a:alpha val="38000"/>
                    </a:srgbClr>
                  </a:outerShdw>
                </a:effectLst>
                <a:latin typeface="Times New Roman" pitchFamily="-65" charset="0"/>
              </a:rPr>
              <a:t>aid</a:t>
            </a:r>
            <a:r>
              <a:rPr lang="en-US" sz="2800" b="1" dirty="0" smtClean="0">
                <a:ln w="11430"/>
                <a:solidFill>
                  <a:srgbClr val="92D050"/>
                </a:solidFill>
                <a:effectLst>
                  <a:outerShdw blurRad="50800" dist="39000" dir="5460000" algn="tl">
                    <a:srgbClr val="000000">
                      <a:alpha val="38000"/>
                    </a:srgbClr>
                  </a:outerShdw>
                </a:effectLst>
                <a:latin typeface="Times New Roman" pitchFamily="-65" charset="0"/>
              </a:rPr>
              <a:t> to prayer, not the </a:t>
            </a:r>
            <a:r>
              <a:rPr lang="en-US" sz="2800" b="1" i="1" dirty="0" smtClean="0">
                <a:ln w="11430"/>
                <a:solidFill>
                  <a:srgbClr val="92D050"/>
                </a:solidFill>
                <a:effectLst>
                  <a:outerShdw blurRad="50800" dist="39000" dir="5460000" algn="tl">
                    <a:srgbClr val="000000">
                      <a:alpha val="38000"/>
                    </a:srgbClr>
                  </a:outerShdw>
                </a:effectLst>
                <a:latin typeface="Times New Roman" pitchFamily="-65" charset="0"/>
              </a:rPr>
              <a:t>essence</a:t>
            </a:r>
            <a:r>
              <a:rPr lang="en-US" sz="2800" b="1" dirty="0" smtClean="0">
                <a:ln w="11430"/>
                <a:solidFill>
                  <a:srgbClr val="92D050"/>
                </a:solidFill>
                <a:effectLst>
                  <a:outerShdw blurRad="50800" dist="39000" dir="5460000" algn="tl">
                    <a:srgbClr val="000000">
                      <a:alpha val="38000"/>
                    </a:srgbClr>
                  </a:outerShdw>
                </a:effectLst>
                <a:latin typeface="Times New Roman" pitchFamily="-65" charset="0"/>
              </a:rPr>
              <a:t> of prayer, “It is not always necessary to bow upon your knees.” </a:t>
            </a: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(MH 510-511)</a:t>
            </a:r>
          </a:p>
          <a:p>
            <a:pPr>
              <a:buNone/>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                                                                </a:t>
            </a:r>
          </a:p>
        </p:txBody>
      </p:sp>
      <p:sp>
        <p:nvSpPr>
          <p:cNvPr id="4" name="Slide Number Placeholder 3"/>
          <p:cNvSpPr>
            <a:spLocks noGrp="1"/>
          </p:cNvSpPr>
          <p:nvPr>
            <p:ph type="sldNum" sz="quarter" idx="12"/>
          </p:nvPr>
        </p:nvSpPr>
        <p:spPr/>
        <p:txBody>
          <a:bodyPr/>
          <a:lstStyle/>
          <a:p>
            <a:fld id="{96B055D6-5DF6-43D4-99EC-CC2A18C1FF09}" type="slidenum">
              <a:rPr lang="en-US"/>
              <a:pPr/>
              <a:t>43</a:t>
            </a:fld>
            <a:endParaRPr lang="en-US"/>
          </a:p>
        </p:txBody>
      </p:sp>
      <p:pic>
        <p:nvPicPr>
          <p:cNvPr id="5" name="Picture 4" descr="worship 1.jpg"/>
          <p:cNvPicPr>
            <a:picLocks noChangeAspect="1"/>
          </p:cNvPicPr>
          <p:nvPr/>
        </p:nvPicPr>
        <p:blipFill>
          <a:blip r:embed="rId3"/>
          <a:stretch>
            <a:fillRect/>
          </a:stretch>
        </p:blipFill>
        <p:spPr>
          <a:xfrm>
            <a:off x="5757703" y="1371600"/>
            <a:ext cx="3119597" cy="46482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762000" y="228600"/>
            <a:ext cx="7772400" cy="990600"/>
          </a:xfrm>
        </p:spPr>
        <p:txBody>
          <a:bodyPr>
            <a:noAutofit/>
          </a:bodyPr>
          <a:lstStyle/>
          <a:p>
            <a:r>
              <a:rPr lang="en-US"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mbria" pitchFamily="18" charset="0"/>
              </a:rPr>
              <a:t>Conclusions on Posture in Prayer, cont.</a:t>
            </a:r>
          </a:p>
        </p:txBody>
      </p:sp>
      <p:sp>
        <p:nvSpPr>
          <p:cNvPr id="83971" name="Rectangle 3"/>
          <p:cNvSpPr>
            <a:spLocks noGrp="1" noChangeArrowheads="1"/>
          </p:cNvSpPr>
          <p:nvPr>
            <p:ph idx="1"/>
          </p:nvPr>
        </p:nvSpPr>
        <p:spPr>
          <a:xfrm>
            <a:off x="762000" y="1524000"/>
            <a:ext cx="7772400" cy="45720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buNone/>
            </a:pPr>
            <a:r>
              <a:rPr lang="en-US" sz="2800" b="1" dirty="0" smtClean="0">
                <a:ln w="11430"/>
                <a:solidFill>
                  <a:srgbClr val="92D050"/>
                </a:solidFill>
                <a:effectLst>
                  <a:outerShdw blurRad="50800" dist="39000" dir="5460000" algn="tl">
                    <a:srgbClr val="000000">
                      <a:alpha val="38000"/>
                    </a:srgbClr>
                  </a:outerShdw>
                </a:effectLst>
                <a:latin typeface="Times New Roman" pitchFamily="-65" charset="0"/>
              </a:rPr>
              <a:t>3.  Biblical admonitions to “pray without ceasing” underline the fact that if our attitude is right, there’s no posture that is inappropriate for prayer when circumstances demand it (1 </a:t>
            </a:r>
            <a:r>
              <a:rPr lang="en-US" sz="2800" b="1" dirty="0" err="1" smtClean="0">
                <a:ln w="11430"/>
                <a:solidFill>
                  <a:srgbClr val="92D050"/>
                </a:solidFill>
                <a:effectLst>
                  <a:outerShdw blurRad="50800" dist="39000" dir="5460000" algn="tl">
                    <a:srgbClr val="000000">
                      <a:alpha val="38000"/>
                    </a:srgbClr>
                  </a:outerShdw>
                </a:effectLst>
                <a:latin typeface="Times New Roman" pitchFamily="-65" charset="0"/>
              </a:rPr>
              <a:t>Thes</a:t>
            </a:r>
            <a:r>
              <a:rPr lang="en-US" sz="2800" b="1" dirty="0" smtClean="0">
                <a:ln w="11430"/>
                <a:solidFill>
                  <a:srgbClr val="92D050"/>
                </a:solidFill>
                <a:effectLst>
                  <a:outerShdw blurRad="50800" dist="39000" dir="5460000" algn="tl">
                    <a:srgbClr val="000000">
                      <a:alpha val="38000"/>
                    </a:srgbClr>
                  </a:outerShdw>
                </a:effectLst>
                <a:latin typeface="Times New Roman" pitchFamily="-65" charset="0"/>
              </a:rPr>
              <a:t>. 5:17; 1 Sam. 12:23; Acts 12:5; Rom. 1:9; 1 </a:t>
            </a:r>
            <a:r>
              <a:rPr lang="en-US" sz="2800" b="1" dirty="0" err="1" smtClean="0">
                <a:ln w="11430"/>
                <a:solidFill>
                  <a:srgbClr val="92D050"/>
                </a:solidFill>
                <a:effectLst>
                  <a:outerShdw blurRad="50800" dist="39000" dir="5460000" algn="tl">
                    <a:srgbClr val="000000">
                      <a:alpha val="38000"/>
                    </a:srgbClr>
                  </a:outerShdw>
                </a:effectLst>
                <a:latin typeface="Times New Roman" pitchFamily="-65" charset="0"/>
              </a:rPr>
              <a:t>Thes</a:t>
            </a:r>
            <a:r>
              <a:rPr lang="en-US" sz="2800" b="1" dirty="0" smtClean="0">
                <a:ln w="11430"/>
                <a:solidFill>
                  <a:srgbClr val="92D050"/>
                </a:solidFill>
                <a:effectLst>
                  <a:outerShdw blurRad="50800" dist="39000" dir="5460000" algn="tl">
                    <a:srgbClr val="000000">
                      <a:alpha val="38000"/>
                    </a:srgbClr>
                  </a:outerShdw>
                </a:effectLst>
                <a:latin typeface="Times New Roman" pitchFamily="-65" charset="0"/>
              </a:rPr>
              <a:t> 1:3; 2:13; 2 Tim. 1:3).</a:t>
            </a:r>
          </a:p>
          <a:p>
            <a:pPr>
              <a:buNone/>
            </a:pPr>
            <a:r>
              <a:rPr lang="en-US" sz="2800" b="1" dirty="0" smtClean="0">
                <a:ln w="11430"/>
                <a:solidFill>
                  <a:srgbClr val="92D050"/>
                </a:solidFill>
                <a:effectLst>
                  <a:outerShdw blurRad="50800" dist="39000" dir="5460000" algn="tl">
                    <a:srgbClr val="000000">
                      <a:alpha val="38000"/>
                    </a:srgbClr>
                  </a:outerShdw>
                </a:effectLst>
                <a:latin typeface="Times New Roman" pitchFamily="-65" charset="0"/>
              </a:rPr>
              <a:t>4.  Ellen White, 2SM 311-316, emphasizes importance of kneeling; 3SM 266-270 explains that other postures are also appropriate.</a:t>
            </a:r>
          </a:p>
        </p:txBody>
      </p:sp>
      <p:sp>
        <p:nvSpPr>
          <p:cNvPr id="4" name="Slide Number Placeholder 3"/>
          <p:cNvSpPr>
            <a:spLocks noGrp="1"/>
          </p:cNvSpPr>
          <p:nvPr>
            <p:ph type="sldNum" sz="quarter" idx="12"/>
          </p:nvPr>
        </p:nvSpPr>
        <p:spPr/>
        <p:txBody>
          <a:bodyPr/>
          <a:lstStyle/>
          <a:p>
            <a:fld id="{E68F12FD-8B89-4484-8306-258EFAC82249}" type="slidenum">
              <a:rPr lang="en-US"/>
              <a:pPr/>
              <a:t>44</a:t>
            </a:fld>
            <a:endParaRPr lang="en-US"/>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762000" y="0"/>
            <a:ext cx="7772400" cy="1143000"/>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2800" b="1" dirty="0" smtClean="0">
                <a:ln/>
                <a:solidFill>
                  <a:schemeClr val="accent3"/>
                </a:solidFill>
                <a:effectLst/>
                <a:latin typeface="Times New Roman" pitchFamily="-65" charset="0"/>
              </a:rPr>
              <a:t>Case 3:  When Should Children </a:t>
            </a:r>
            <a:br>
              <a:rPr lang="en-US" sz="2800" b="1" dirty="0" smtClean="0">
                <a:ln/>
                <a:solidFill>
                  <a:schemeClr val="accent3"/>
                </a:solidFill>
                <a:effectLst/>
                <a:latin typeface="Times New Roman" pitchFamily="-65" charset="0"/>
              </a:rPr>
            </a:br>
            <a:r>
              <a:rPr lang="en-US" sz="2800" b="1" dirty="0" smtClean="0">
                <a:ln/>
                <a:solidFill>
                  <a:schemeClr val="accent3"/>
                </a:solidFill>
                <a:effectLst/>
                <a:latin typeface="Times New Roman" pitchFamily="-65" charset="0"/>
              </a:rPr>
              <a:t>Start School?</a:t>
            </a:r>
          </a:p>
        </p:txBody>
      </p:sp>
      <p:sp>
        <p:nvSpPr>
          <p:cNvPr id="86019" name="Rectangle 3"/>
          <p:cNvSpPr>
            <a:spLocks noGrp="1" noChangeArrowheads="1"/>
          </p:cNvSpPr>
          <p:nvPr>
            <p:ph idx="1"/>
          </p:nvPr>
        </p:nvSpPr>
        <p:spPr>
          <a:xfrm>
            <a:off x="685800" y="1752600"/>
            <a:ext cx="7772400" cy="4419600"/>
          </a:xfrm>
        </p:spPr>
        <p:txBody>
          <a:bodyPr>
            <a:normAutofit fontScale="92500" lnSpcReduction="100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buFont typeface="Calisto MT" pitchFamily="-65" charset="0"/>
              <a:buNone/>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1872, “Proper Education”</a:t>
            </a:r>
          </a:p>
          <a:p>
            <a:pPr algn="ctr">
              <a:buFont typeface="Wingdings" pitchFamily="-65" charset="2"/>
              <a:buChar char=""/>
            </a:pPr>
            <a:endParaRPr lang="en-US" b="1" dirty="0" smtClean="0">
              <a:ln w="11430"/>
              <a:solidFill>
                <a:srgbClr val="92D050"/>
              </a:solidFill>
              <a:effectLst>
                <a:outerShdw blurRad="50800" dist="39000" dir="5460000" algn="tl">
                  <a:srgbClr val="000000">
                    <a:alpha val="38000"/>
                  </a:srgbClr>
                </a:outerShdw>
              </a:effectLst>
              <a:latin typeface="Times New Roman" pitchFamily="-65" charset="0"/>
            </a:endParaRPr>
          </a:p>
          <a:p>
            <a:pPr>
              <a:buFont typeface="Arial" pitchFamily="34" charset="0"/>
              <a:buChar char="•"/>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“Parents should be the only teachers of their children until they have reached eight or ten years of age. . . .  The only schoolroom for children from eight to ten years of age should be in the open air amid the opening flowers and nature’s beautiful scenery”</a:t>
            </a:r>
          </a:p>
          <a:p>
            <a:pPr algn="r">
              <a:buNone/>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 (3T 137).</a:t>
            </a:r>
          </a:p>
        </p:txBody>
      </p:sp>
      <p:sp>
        <p:nvSpPr>
          <p:cNvPr id="4" name="Slide Number Placeholder 3"/>
          <p:cNvSpPr>
            <a:spLocks noGrp="1"/>
          </p:cNvSpPr>
          <p:nvPr>
            <p:ph type="sldNum" sz="quarter" idx="12"/>
          </p:nvPr>
        </p:nvSpPr>
        <p:spPr/>
        <p:txBody>
          <a:bodyPr/>
          <a:lstStyle/>
          <a:p>
            <a:fld id="{DFD88F72-A88F-43C5-AC66-D1DE5E3A4DEC}" type="slidenum">
              <a:rPr lang="en-US"/>
              <a:pPr/>
              <a:t>45</a:t>
            </a:fld>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762000" y="0"/>
            <a:ext cx="7772400" cy="1143000"/>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3600" b="1" dirty="0" smtClean="0">
                <a:ln/>
                <a:solidFill>
                  <a:schemeClr val="accent3"/>
                </a:solidFill>
                <a:effectLst/>
                <a:latin typeface="Times New Roman" pitchFamily="-65" charset="0"/>
              </a:rPr>
              <a:t>Empirical Vindication of this Counsel</a:t>
            </a:r>
          </a:p>
        </p:txBody>
      </p:sp>
      <p:sp>
        <p:nvSpPr>
          <p:cNvPr id="88067" name="Rectangle 3"/>
          <p:cNvSpPr>
            <a:spLocks noGrp="1" noChangeArrowheads="1"/>
          </p:cNvSpPr>
          <p:nvPr>
            <p:ph idx="1"/>
          </p:nvPr>
        </p:nvSpPr>
        <p:spPr>
          <a:xfrm>
            <a:off x="685800" y="1676400"/>
            <a:ext cx="7772400" cy="3581400"/>
          </a:xfrm>
        </p:spPr>
        <p:txBody>
          <a:bodyPr>
            <a:normAutofit fontScale="92500" lnSpcReduction="10000"/>
            <a:scene3d>
              <a:camera prst="orthographicFront"/>
              <a:lightRig rig="flat" dir="tl">
                <a:rot lat="0" lon="0" rev="6600000"/>
              </a:lightRig>
            </a:scene3d>
            <a:sp3d extrusionH="25400" contourW="8890">
              <a:bevelT w="38100" h="31750"/>
              <a:contourClr>
                <a:schemeClr val="accent2">
                  <a:shade val="75000"/>
                </a:schemeClr>
              </a:contourClr>
            </a:sp3d>
          </a:bodyPr>
          <a:lstStyle/>
          <a:p>
            <a:pPr>
              <a:buFontTx/>
              <a:buChar char="•"/>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Physical </a:t>
            </a:r>
            <a:r>
              <a:rPr lang="en-US" b="1" i="1" dirty="0" smtClean="0">
                <a:ln w="11430"/>
                <a:solidFill>
                  <a:srgbClr val="92D050"/>
                </a:solidFill>
                <a:effectLst>
                  <a:outerShdw blurRad="50800" dist="39000" dir="5460000" algn="tl">
                    <a:srgbClr val="000000">
                      <a:alpha val="38000"/>
                    </a:srgbClr>
                  </a:outerShdw>
                </a:effectLst>
                <a:latin typeface="Times New Roman" pitchFamily="-65" charset="0"/>
              </a:rPr>
              <a:t>development of the eyes </a:t>
            </a: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is not complete until 8 or 10 years of age.</a:t>
            </a:r>
          </a:p>
          <a:p>
            <a:pPr>
              <a:buFontTx/>
              <a:buChar char="•"/>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Psychological development of longer attention span.</a:t>
            </a:r>
          </a:p>
          <a:p>
            <a:pPr>
              <a:buFontTx/>
              <a:buChar char="•"/>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Students home-schooled in early years consistently achieve higher than similar children who began school early (Raymond Moore, </a:t>
            </a:r>
            <a:r>
              <a:rPr lang="en-US" b="1" i="1" dirty="0" smtClean="0">
                <a:ln w="11430"/>
                <a:solidFill>
                  <a:srgbClr val="92D050"/>
                </a:solidFill>
                <a:effectLst>
                  <a:outerShdw blurRad="50800" dist="39000" dir="5460000" algn="tl">
                    <a:srgbClr val="000000">
                      <a:alpha val="38000"/>
                    </a:srgbClr>
                  </a:outerShdw>
                </a:effectLst>
                <a:latin typeface="Times New Roman" pitchFamily="-65" charset="0"/>
              </a:rPr>
              <a:t>Better Late than Early</a:t>
            </a: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 </a:t>
            </a:r>
          </a:p>
        </p:txBody>
      </p:sp>
      <p:sp>
        <p:nvSpPr>
          <p:cNvPr id="4" name="Slide Number Placeholder 3"/>
          <p:cNvSpPr>
            <a:spLocks noGrp="1"/>
          </p:cNvSpPr>
          <p:nvPr>
            <p:ph type="sldNum" sz="quarter" idx="12"/>
          </p:nvPr>
        </p:nvSpPr>
        <p:spPr/>
        <p:txBody>
          <a:bodyPr/>
          <a:lstStyle/>
          <a:p>
            <a:fld id="{740FD9BF-9DCC-46A0-B0E8-109482044E7F}" type="slidenum">
              <a:rPr lang="en-US"/>
              <a:pPr/>
              <a:t>46</a:t>
            </a:fld>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685800" y="0"/>
            <a:ext cx="7772400" cy="1143000"/>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3200" b="1" dirty="0" smtClean="0">
                <a:ln/>
                <a:solidFill>
                  <a:schemeClr val="accent3"/>
                </a:solidFill>
                <a:effectLst/>
                <a:latin typeface="Times New Roman" pitchFamily="-65" charset="0"/>
              </a:rPr>
              <a:t>Jan. 14, 1904, St. Helena, California</a:t>
            </a:r>
            <a:br>
              <a:rPr lang="en-US" sz="3200" b="1" dirty="0" smtClean="0">
                <a:ln/>
                <a:solidFill>
                  <a:schemeClr val="accent3"/>
                </a:solidFill>
                <a:effectLst/>
                <a:latin typeface="Times New Roman" pitchFamily="-65" charset="0"/>
              </a:rPr>
            </a:br>
            <a:r>
              <a:rPr lang="en-US" sz="3200" b="1" dirty="0" smtClean="0">
                <a:ln/>
                <a:solidFill>
                  <a:schemeClr val="accent3"/>
                </a:solidFill>
                <a:effectLst/>
                <a:latin typeface="Times New Roman" pitchFamily="-65" charset="0"/>
              </a:rPr>
              <a:t>Church School Board Meeting</a:t>
            </a:r>
          </a:p>
        </p:txBody>
      </p:sp>
      <p:sp>
        <p:nvSpPr>
          <p:cNvPr id="90115" name="Rectangle 3"/>
          <p:cNvSpPr>
            <a:spLocks noGrp="1" noChangeArrowheads="1"/>
          </p:cNvSpPr>
          <p:nvPr>
            <p:ph idx="1"/>
          </p:nvPr>
        </p:nvSpPr>
        <p:spPr>
          <a:xfrm>
            <a:off x="762000" y="1752600"/>
            <a:ext cx="7772400" cy="38100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buFont typeface="Arial" pitchFamily="34" charset="0"/>
              <a:buChar char="•"/>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Question:  Did Ellen White intend her words as a prohibition against any organized schooling for children under the age of 8?</a:t>
            </a:r>
          </a:p>
          <a:p>
            <a:pPr>
              <a:buFont typeface="Wingdings" pitchFamily="-65" charset="2"/>
              <a:buChar char=""/>
            </a:pPr>
            <a:endParaRPr lang="en-US" b="1" dirty="0" smtClean="0">
              <a:ln w="11430"/>
              <a:solidFill>
                <a:srgbClr val="92D050"/>
              </a:solidFill>
              <a:effectLst>
                <a:outerShdw blurRad="50800" dist="39000" dir="5460000" algn="tl">
                  <a:srgbClr val="000000">
                    <a:alpha val="38000"/>
                  </a:srgbClr>
                </a:outerShdw>
              </a:effectLst>
              <a:latin typeface="Times New Roman" pitchFamily="-65" charset="0"/>
            </a:endParaRPr>
          </a:p>
          <a:p>
            <a:pPr>
              <a:buFont typeface="Arial" pitchFamily="34" charset="0"/>
              <a:buChar char="•"/>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Transcript of the discussion published in 3SM 214-216.</a:t>
            </a:r>
          </a:p>
        </p:txBody>
      </p:sp>
      <p:sp>
        <p:nvSpPr>
          <p:cNvPr id="4" name="Slide Number Placeholder 3"/>
          <p:cNvSpPr>
            <a:spLocks noGrp="1"/>
          </p:cNvSpPr>
          <p:nvPr>
            <p:ph type="sldNum" sz="quarter" idx="12"/>
          </p:nvPr>
        </p:nvSpPr>
        <p:spPr/>
        <p:txBody>
          <a:bodyPr/>
          <a:lstStyle/>
          <a:p>
            <a:fld id="{47F5AF97-A21A-4D2F-B5C3-F56380C70AA3}" type="slidenum">
              <a:rPr lang="en-US"/>
              <a:pPr/>
              <a:t>47</a:t>
            </a:fld>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3600" b="1" dirty="0" smtClean="0">
                <a:ln/>
                <a:solidFill>
                  <a:schemeClr val="accent3"/>
                </a:solidFill>
                <a:effectLst/>
                <a:latin typeface="Times New Roman" pitchFamily="-65" charset="0"/>
              </a:rPr>
              <a:t>Basis of the Discussion</a:t>
            </a:r>
          </a:p>
        </p:txBody>
      </p:sp>
      <p:sp>
        <p:nvSpPr>
          <p:cNvPr id="92163" name="Rectangle 3"/>
          <p:cNvSpPr>
            <a:spLocks noGrp="1" noChangeArrowheads="1"/>
          </p:cNvSpPr>
          <p:nvPr>
            <p:ph idx="1"/>
          </p:nvPr>
        </p:nvSpPr>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buFont typeface="Arial" pitchFamily="34" charset="0"/>
              <a:buChar char="•"/>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“There is a principle underlying every precept.”  W. C. White (3SM 221:3; see also 222, 224).</a:t>
            </a:r>
          </a:p>
        </p:txBody>
      </p:sp>
      <p:sp>
        <p:nvSpPr>
          <p:cNvPr id="4" name="Slide Number Placeholder 3"/>
          <p:cNvSpPr>
            <a:spLocks noGrp="1"/>
          </p:cNvSpPr>
          <p:nvPr>
            <p:ph type="sldNum" sz="quarter" idx="12"/>
          </p:nvPr>
        </p:nvSpPr>
        <p:spPr/>
        <p:txBody>
          <a:bodyPr/>
          <a:lstStyle/>
          <a:p>
            <a:fld id="{9E118B0A-7D29-4029-9315-D41BC521D563}" type="slidenum">
              <a:rPr lang="en-US"/>
              <a:pPr/>
              <a:t>48</a:t>
            </a:fld>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609600" y="0"/>
            <a:ext cx="7772400" cy="1143000"/>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200" b="1" dirty="0" smtClean="0">
                <a:ln w="11430"/>
                <a:solidFill>
                  <a:srgbClr val="0070C0"/>
                </a:solidFill>
                <a:effectLst>
                  <a:outerShdw blurRad="80000" dist="40000" dir="5040000" algn="tl">
                    <a:srgbClr val="000000">
                      <a:alpha val="30000"/>
                    </a:srgbClr>
                  </a:outerShdw>
                </a:effectLst>
                <a:latin typeface="Times New Roman" pitchFamily="-65" charset="0"/>
              </a:rPr>
              <a:t>Principles that Underlay </a:t>
            </a:r>
            <a:br>
              <a:rPr lang="en-US" sz="3200" b="1" dirty="0" smtClean="0">
                <a:ln w="11430"/>
                <a:solidFill>
                  <a:srgbClr val="0070C0"/>
                </a:solidFill>
                <a:effectLst>
                  <a:outerShdw blurRad="80000" dist="40000" dir="5040000" algn="tl">
                    <a:srgbClr val="000000">
                      <a:alpha val="30000"/>
                    </a:srgbClr>
                  </a:outerShdw>
                </a:effectLst>
                <a:latin typeface="Times New Roman" pitchFamily="-65" charset="0"/>
              </a:rPr>
            </a:br>
            <a:r>
              <a:rPr lang="en-US" sz="3200" b="1" dirty="0" smtClean="0">
                <a:ln w="11430"/>
                <a:solidFill>
                  <a:srgbClr val="0070C0"/>
                </a:solidFill>
                <a:effectLst>
                  <a:outerShdw blurRad="80000" dist="40000" dir="5040000" algn="tl">
                    <a:srgbClr val="000000">
                      <a:alpha val="30000"/>
                    </a:srgbClr>
                  </a:outerShdw>
                </a:effectLst>
                <a:latin typeface="Times New Roman" pitchFamily="-65" charset="0"/>
              </a:rPr>
              <a:t>Ellen White’s 1872 Counsel</a:t>
            </a:r>
          </a:p>
        </p:txBody>
      </p:sp>
      <p:sp>
        <p:nvSpPr>
          <p:cNvPr id="94211" name="Rectangle 3"/>
          <p:cNvSpPr>
            <a:spLocks noGrp="1" noChangeArrowheads="1"/>
          </p:cNvSpPr>
          <p:nvPr>
            <p:ph idx="1"/>
          </p:nvPr>
        </p:nvSpPr>
        <p:spPr>
          <a:xfrm>
            <a:off x="1752600" y="1752600"/>
            <a:ext cx="6629400" cy="3657600"/>
          </a:xfrm>
        </p:spPr>
        <p:txBody>
          <a:bodyPr>
            <a:normAutofit fontScale="92500" lnSpcReduction="10000"/>
            <a:scene3d>
              <a:camera prst="orthographicFront"/>
              <a:lightRig rig="flat" dir="tl">
                <a:rot lat="0" lon="0" rev="6600000"/>
              </a:lightRig>
            </a:scene3d>
            <a:sp3d extrusionH="25400" contourW="8890">
              <a:bevelT w="38100" h="31750"/>
              <a:contourClr>
                <a:schemeClr val="accent2">
                  <a:shade val="75000"/>
                </a:schemeClr>
              </a:contourClr>
            </a:sp3d>
          </a:bodyPr>
          <a:lstStyle/>
          <a:p>
            <a:pPr>
              <a:buNone/>
            </a:pPr>
            <a:r>
              <a:rPr lang="en-US" b="1" dirty="0" smtClean="0">
                <a:ln w="11430"/>
                <a:solidFill>
                  <a:schemeClr val="tx2">
                    <a:lumMod val="95000"/>
                    <a:lumOff val="5000"/>
                  </a:schemeClr>
                </a:solidFill>
                <a:effectLst>
                  <a:outerShdw blurRad="50800" dist="39000" dir="5460000" algn="tl">
                    <a:srgbClr val="000000">
                      <a:alpha val="38000"/>
                    </a:srgbClr>
                  </a:outerShdw>
                </a:effectLst>
                <a:latin typeface="Times New Roman" pitchFamily="-65" charset="0"/>
              </a:rPr>
              <a:t>1.  A child’s mother is first and best teacher.</a:t>
            </a:r>
          </a:p>
          <a:p>
            <a:pPr>
              <a:buNone/>
            </a:pPr>
            <a:r>
              <a:rPr lang="en-US" b="1" dirty="0" smtClean="0">
                <a:ln w="11430"/>
                <a:solidFill>
                  <a:schemeClr val="tx2">
                    <a:lumMod val="95000"/>
                    <a:lumOff val="5000"/>
                  </a:schemeClr>
                </a:solidFill>
                <a:effectLst>
                  <a:outerShdw blurRad="50800" dist="39000" dir="5460000" algn="tl">
                    <a:srgbClr val="000000">
                      <a:alpha val="38000"/>
                    </a:srgbClr>
                  </a:outerShdw>
                </a:effectLst>
                <a:latin typeface="Times New Roman" pitchFamily="-65" charset="0"/>
              </a:rPr>
              <a:t>2.  In 1872, there were no SDA schools.  Children needed to be taught at home until they were spiritually strong enough to “not be led astray [by] the wickedness carried on in the common [public] schools” (3SM 217).</a:t>
            </a:r>
          </a:p>
        </p:txBody>
      </p:sp>
      <p:sp>
        <p:nvSpPr>
          <p:cNvPr id="4" name="Slide Number Placeholder 3"/>
          <p:cNvSpPr>
            <a:spLocks noGrp="1"/>
          </p:cNvSpPr>
          <p:nvPr>
            <p:ph type="sldNum" sz="quarter" idx="12"/>
          </p:nvPr>
        </p:nvSpPr>
        <p:spPr/>
        <p:txBody>
          <a:bodyPr/>
          <a:lstStyle/>
          <a:p>
            <a:fld id="{0CA299F9-8B65-4F20-BB15-1505278937E8}" type="slidenum">
              <a:rPr lang="en-US"/>
              <a:pPr/>
              <a:t>49</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85800" y="0"/>
            <a:ext cx="7772400" cy="990600"/>
          </a:xfrm>
        </p:spPr>
        <p:txBody>
          <a:bodyPr>
            <a:no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65" charset="0"/>
              </a:rPr>
              <a:t>Ellen White on Principles and Particulars</a:t>
            </a:r>
          </a:p>
        </p:txBody>
      </p:sp>
      <p:sp>
        <p:nvSpPr>
          <p:cNvPr id="26627" name="Rectangle 3"/>
          <p:cNvSpPr>
            <a:spLocks noGrp="1" noChangeArrowheads="1"/>
          </p:cNvSpPr>
          <p:nvPr>
            <p:ph idx="1"/>
          </p:nvPr>
        </p:nvSpPr>
        <p:spPr>
          <a:xfrm>
            <a:off x="685800" y="1143000"/>
            <a:ext cx="7772400" cy="5715000"/>
          </a:xfrm>
        </p:spPr>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buFont typeface="Arial" pitchFamily="34" charset="0"/>
              <a:buChar char="•"/>
            </a:pPr>
            <a:r>
              <a:rPr lang="en-US" b="1" dirty="0" smtClean="0">
                <a:ln>
                  <a:prstDash val="solid"/>
                </a:ln>
                <a:solidFill>
                  <a:srgbClr val="F5EB2B"/>
                </a:solidFill>
                <a:effectLst>
                  <a:outerShdw blurRad="88000" dist="50800" dir="5040000" algn="tl">
                    <a:schemeClr val="accent4">
                      <a:tint val="80000"/>
                      <a:satMod val="250000"/>
                      <a:alpha val="45000"/>
                    </a:schemeClr>
                  </a:outerShdw>
                </a:effectLst>
                <a:latin typeface="Times New Roman" pitchFamily="-65" charset="0"/>
              </a:rPr>
              <a:t>“The Bible is the guidebook </a:t>
            </a:r>
            <a:r>
              <a:rPr lang="en-US" dirty="0" smtClean="0">
                <a:ln>
                  <a:prstDash val="solid"/>
                </a:ln>
                <a:solidFill>
                  <a:srgbClr val="F5EB2B"/>
                </a:solidFill>
                <a:effectLst>
                  <a:outerShdw blurRad="88000" dist="50800" dir="5040000" algn="tl">
                    <a:schemeClr val="accent4">
                      <a:tint val="80000"/>
                      <a:satMod val="250000"/>
                      <a:alpha val="45000"/>
                    </a:schemeClr>
                  </a:outerShdw>
                </a:effectLst>
                <a:latin typeface="Times New Roman" pitchFamily="-65" charset="0"/>
              </a:rPr>
              <a:t>that is to decide the many difficult problems that rise in minds that are selfishly inclined.  It is the reflection of the wisdom of God, and </a:t>
            </a:r>
            <a:r>
              <a:rPr lang="en-US" b="1" dirty="0" smtClean="0">
                <a:ln>
                  <a:prstDash val="solid"/>
                </a:ln>
                <a:solidFill>
                  <a:srgbClr val="F5EB2B"/>
                </a:solidFill>
                <a:effectLst>
                  <a:outerShdw blurRad="88000" dist="50800" dir="5040000" algn="tl">
                    <a:schemeClr val="accent4">
                      <a:tint val="80000"/>
                      <a:satMod val="250000"/>
                      <a:alpha val="45000"/>
                    </a:schemeClr>
                  </a:outerShdw>
                </a:effectLst>
                <a:latin typeface="Times New Roman" pitchFamily="-65" charset="0"/>
              </a:rPr>
              <a:t>not only furnishes great and important </a:t>
            </a:r>
            <a:r>
              <a:rPr lang="en-US" b="1" u="sng" dirty="0" smtClean="0">
                <a:ln>
                  <a:prstDash val="solid"/>
                </a:ln>
                <a:solidFill>
                  <a:srgbClr val="F5EB2B"/>
                </a:solidFill>
                <a:effectLst>
                  <a:outerShdw blurRad="88000" dist="50800" dir="5040000" algn="tl">
                    <a:schemeClr val="accent4">
                      <a:tint val="80000"/>
                      <a:satMod val="250000"/>
                      <a:alpha val="45000"/>
                    </a:schemeClr>
                  </a:outerShdw>
                </a:effectLst>
                <a:latin typeface="Times New Roman" pitchFamily="-65" charset="0"/>
              </a:rPr>
              <a:t>principles</a:t>
            </a:r>
            <a:r>
              <a:rPr lang="en-US" b="1" dirty="0" smtClean="0">
                <a:ln>
                  <a:prstDash val="solid"/>
                </a:ln>
                <a:solidFill>
                  <a:srgbClr val="F5EB2B"/>
                </a:solidFill>
                <a:effectLst>
                  <a:outerShdw blurRad="88000" dist="50800" dir="5040000" algn="tl">
                    <a:schemeClr val="accent4">
                      <a:tint val="80000"/>
                      <a:satMod val="250000"/>
                      <a:alpha val="45000"/>
                    </a:schemeClr>
                  </a:outerShdw>
                </a:effectLst>
                <a:latin typeface="Times New Roman" pitchFamily="-65" charset="0"/>
              </a:rPr>
              <a:t>,</a:t>
            </a:r>
            <a:r>
              <a:rPr lang="en-US" dirty="0" smtClean="0">
                <a:ln>
                  <a:prstDash val="solid"/>
                </a:ln>
                <a:solidFill>
                  <a:srgbClr val="F5EB2B"/>
                </a:solidFill>
                <a:effectLst>
                  <a:outerShdw blurRad="88000" dist="50800" dir="5040000" algn="tl">
                    <a:schemeClr val="accent4">
                      <a:tint val="80000"/>
                      <a:satMod val="250000"/>
                      <a:alpha val="45000"/>
                    </a:schemeClr>
                  </a:outerShdw>
                </a:effectLst>
                <a:latin typeface="Times New Roman" pitchFamily="-65" charset="0"/>
              </a:rPr>
              <a:t> but supplies </a:t>
            </a:r>
            <a:r>
              <a:rPr lang="en-US" b="1" dirty="0" smtClean="0">
                <a:ln>
                  <a:prstDash val="solid"/>
                </a:ln>
                <a:solidFill>
                  <a:srgbClr val="F5EB2B"/>
                </a:solidFill>
                <a:effectLst>
                  <a:outerShdw blurRad="88000" dist="50800" dir="5040000" algn="tl">
                    <a:schemeClr val="accent4">
                      <a:tint val="80000"/>
                      <a:satMod val="250000"/>
                      <a:alpha val="45000"/>
                    </a:schemeClr>
                  </a:outerShdw>
                </a:effectLst>
                <a:latin typeface="Times New Roman" pitchFamily="-65" charset="0"/>
              </a:rPr>
              <a:t>practical lessons </a:t>
            </a:r>
            <a:r>
              <a:rPr lang="en-US" dirty="0" smtClean="0">
                <a:ln>
                  <a:prstDash val="solid"/>
                </a:ln>
                <a:solidFill>
                  <a:srgbClr val="F5EB2B"/>
                </a:solidFill>
                <a:effectLst>
                  <a:outerShdw blurRad="88000" dist="50800" dir="5040000" algn="tl">
                    <a:schemeClr val="accent4">
                      <a:tint val="80000"/>
                      <a:satMod val="250000"/>
                      <a:alpha val="45000"/>
                    </a:schemeClr>
                  </a:outerShdw>
                </a:effectLst>
                <a:latin typeface="Times New Roman" pitchFamily="-65" charset="0"/>
              </a:rPr>
              <a:t>for the life and conduct of man toward his fellow man.  </a:t>
            </a:r>
            <a:r>
              <a:rPr lang="en-US" dirty="0" smtClean="0">
                <a:ln>
                  <a:prstDash val="solid"/>
                </a:ln>
                <a:solidFill>
                  <a:srgbClr val="F5EB2B"/>
                </a:solidFill>
                <a:effectLst>
                  <a:outerShdw blurRad="38100" dist="38100" dir="2700000" algn="tl">
                    <a:srgbClr val="000000">
                      <a:alpha val="43137"/>
                    </a:srgbClr>
                  </a:outerShdw>
                </a:effectLst>
                <a:latin typeface="Times New Roman" pitchFamily="-65" charset="0"/>
              </a:rPr>
              <a:t>It gives </a:t>
            </a:r>
            <a:r>
              <a:rPr lang="en-US" b="1" dirty="0" smtClean="0">
                <a:ln>
                  <a:prstDash val="solid"/>
                </a:ln>
                <a:solidFill>
                  <a:srgbClr val="F5EB2B"/>
                </a:solidFill>
                <a:effectLst>
                  <a:outerShdw blurRad="38100" dist="38100" dir="2700000" algn="tl">
                    <a:srgbClr val="000000">
                      <a:alpha val="43137"/>
                    </a:srgbClr>
                  </a:outerShdw>
                </a:effectLst>
                <a:latin typeface="Times New Roman" pitchFamily="-65" charset="0"/>
              </a:rPr>
              <a:t>minute particulars </a:t>
            </a:r>
            <a:r>
              <a:rPr lang="en-US" dirty="0" smtClean="0">
                <a:ln>
                  <a:prstDash val="solid"/>
                </a:ln>
                <a:solidFill>
                  <a:srgbClr val="F5EB2B"/>
                </a:solidFill>
                <a:effectLst>
                  <a:outerShdw blurRad="38100" dist="38100" dir="2700000" algn="tl">
                    <a:srgbClr val="000000">
                      <a:alpha val="43137"/>
                    </a:srgbClr>
                  </a:outerShdw>
                </a:effectLst>
                <a:latin typeface="Times New Roman" pitchFamily="-65" charset="0"/>
              </a:rPr>
              <a:t>that decide our relations to God and to each other.” </a:t>
            </a:r>
            <a:r>
              <a:rPr lang="en-US" dirty="0" smtClean="0">
                <a:ln>
                  <a:prstDash val="solid"/>
                </a:ln>
                <a:solidFill>
                  <a:srgbClr val="F5EB2B"/>
                </a:solidFill>
                <a:effectLst>
                  <a:outerShdw blurRad="88000" dist="50800" dir="5040000" algn="tl">
                    <a:schemeClr val="accent4">
                      <a:tint val="80000"/>
                      <a:satMod val="250000"/>
                      <a:alpha val="45000"/>
                    </a:schemeClr>
                  </a:outerShdw>
                </a:effectLst>
                <a:latin typeface="Times New Roman" pitchFamily="-65" charset="0"/>
              </a:rPr>
              <a:t> Letter 22, 1896, cited in UL 187.  </a:t>
            </a:r>
          </a:p>
        </p:txBody>
      </p:sp>
      <p:sp>
        <p:nvSpPr>
          <p:cNvPr id="4" name="Slide Number Placeholder 3"/>
          <p:cNvSpPr>
            <a:spLocks noGrp="1"/>
          </p:cNvSpPr>
          <p:nvPr>
            <p:ph type="sldNum" sz="quarter" idx="12"/>
          </p:nvPr>
        </p:nvSpPr>
        <p:spPr/>
        <p:txBody>
          <a:bodyPr/>
          <a:lstStyle/>
          <a:p>
            <a:fld id="{640C3B83-F78B-4F29-A3E2-9673C3BB0009}" type="slidenum">
              <a:rPr lang="en-US"/>
              <a:pPr/>
              <a:t>5</a:t>
            </a:fld>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228600"/>
            <a:ext cx="7772400" cy="914400"/>
          </a:xfr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3600" b="1" dirty="0" smtClean="0">
                <a:ln/>
                <a:solidFill>
                  <a:schemeClr val="accent3"/>
                </a:solidFill>
                <a:effectLst/>
                <a:latin typeface="Times New Roman" pitchFamily="-65" charset="0"/>
              </a:rPr>
              <a:t>Other Principles She Emphasized</a:t>
            </a:r>
            <a:br>
              <a:rPr lang="en-US" sz="3600" b="1" dirty="0" smtClean="0">
                <a:ln/>
                <a:solidFill>
                  <a:schemeClr val="accent3"/>
                </a:solidFill>
                <a:effectLst/>
                <a:latin typeface="Times New Roman" pitchFamily="-65" charset="0"/>
              </a:rPr>
            </a:br>
            <a:r>
              <a:rPr lang="en-US" sz="3600" b="1" dirty="0" smtClean="0">
                <a:ln/>
                <a:solidFill>
                  <a:schemeClr val="accent3"/>
                </a:solidFill>
                <a:effectLst/>
                <a:latin typeface="Times New Roman" pitchFamily="-65" charset="0"/>
              </a:rPr>
              <a:t>in 1904 </a:t>
            </a:r>
          </a:p>
        </p:txBody>
      </p:sp>
      <p:sp>
        <p:nvSpPr>
          <p:cNvPr id="86019" name="Rectangle 3"/>
          <p:cNvSpPr>
            <a:spLocks noGrp="1" noChangeArrowheads="1"/>
          </p:cNvSpPr>
          <p:nvPr>
            <p:ph idx="1"/>
          </p:nvPr>
        </p:nvSpPr>
        <p:spPr>
          <a:xfrm>
            <a:off x="838200" y="1905000"/>
            <a:ext cx="7772400" cy="3886200"/>
          </a:xfrm>
        </p:spPr>
        <p:txBody>
          <a:bodyPr>
            <a:normAutofit fontScale="92500" lnSpcReduction="20000"/>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90000"/>
              </a:lnSpc>
              <a:buNone/>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1.  When parents cannot or do not teach their children at home, it is better for them to be in school at an early age, then wandering the streets without training or restraint (3SM 217:3; 220:3).</a:t>
            </a:r>
          </a:p>
          <a:p>
            <a:pPr>
              <a:lnSpc>
                <a:spcPct val="90000"/>
              </a:lnSpc>
              <a:buNone/>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2.  Some children are mentally, physically, and emotionally ready for school at an earlier age than others (3SM 219:1).</a:t>
            </a:r>
          </a:p>
          <a:p>
            <a:pPr>
              <a:lnSpc>
                <a:spcPct val="90000"/>
              </a:lnSpc>
              <a:buNone/>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3.  If parents neglect their responsibilities, the church has a responsibility to come to the aid of the children (3SM 219-220, 225). </a:t>
            </a:r>
          </a:p>
        </p:txBody>
      </p:sp>
      <p:sp>
        <p:nvSpPr>
          <p:cNvPr id="4" name="Slide Number Placeholder 3"/>
          <p:cNvSpPr>
            <a:spLocks noGrp="1"/>
          </p:cNvSpPr>
          <p:nvPr>
            <p:ph type="sldNum" sz="quarter" idx="12"/>
          </p:nvPr>
        </p:nvSpPr>
        <p:spPr/>
        <p:txBody>
          <a:bodyPr/>
          <a:lstStyle/>
          <a:p>
            <a:fld id="{1CC36E35-F585-463A-BCEF-BF16D0831EC2}" type="slidenum">
              <a:rPr lang="en-US"/>
              <a:pPr/>
              <a:t>50</a:t>
            </a:fld>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685800" y="0"/>
            <a:ext cx="7772400" cy="1143000"/>
          </a:xfr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3600" b="1" dirty="0" smtClean="0">
                <a:ln/>
                <a:solidFill>
                  <a:schemeClr val="accent3"/>
                </a:solidFill>
                <a:effectLst/>
                <a:latin typeface="Times New Roman" pitchFamily="-65" charset="0"/>
              </a:rPr>
              <a:t>Ellen White’s Trenchant Comment </a:t>
            </a:r>
            <a:br>
              <a:rPr lang="en-US" sz="3600" b="1" dirty="0" smtClean="0">
                <a:ln/>
                <a:solidFill>
                  <a:schemeClr val="accent3"/>
                </a:solidFill>
                <a:effectLst/>
                <a:latin typeface="Times New Roman" pitchFamily="-65" charset="0"/>
              </a:rPr>
            </a:br>
            <a:r>
              <a:rPr lang="en-US" sz="3600" b="1" dirty="0" smtClean="0">
                <a:ln/>
                <a:solidFill>
                  <a:schemeClr val="accent3"/>
                </a:solidFill>
                <a:effectLst/>
                <a:latin typeface="Times New Roman" pitchFamily="-65" charset="0"/>
              </a:rPr>
              <a:t>in this Meeting</a:t>
            </a:r>
          </a:p>
        </p:txBody>
      </p:sp>
      <p:sp>
        <p:nvSpPr>
          <p:cNvPr id="98307" name="Rectangle 3"/>
          <p:cNvSpPr>
            <a:spLocks noGrp="1" noChangeArrowheads="1"/>
          </p:cNvSpPr>
          <p:nvPr>
            <p:ph idx="1"/>
          </p:nvPr>
        </p:nvSpPr>
        <p:spPr>
          <a:xfrm>
            <a:off x="762000" y="2209800"/>
            <a:ext cx="7772400" cy="34290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buFont typeface="Arial" pitchFamily="34" charset="0"/>
              <a:buChar char="•"/>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“God want us all to have common sense, and He wants us to reason from common sense.  Circumstances alter conditions.  Circumstances change the relation of things” (3SM 217).</a:t>
            </a:r>
          </a:p>
        </p:txBody>
      </p:sp>
      <p:sp>
        <p:nvSpPr>
          <p:cNvPr id="4" name="Slide Number Placeholder 3"/>
          <p:cNvSpPr>
            <a:spLocks noGrp="1"/>
          </p:cNvSpPr>
          <p:nvPr>
            <p:ph type="sldNum" sz="quarter" idx="12"/>
          </p:nvPr>
        </p:nvSpPr>
        <p:spPr/>
        <p:txBody>
          <a:bodyPr/>
          <a:lstStyle/>
          <a:p>
            <a:fld id="{873AD16D-5AAD-4345-815C-BFF83D9E588C}" type="slidenum">
              <a:rPr lang="en-US"/>
              <a:pPr/>
              <a:t>51</a:t>
            </a:fld>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3600" b="1" dirty="0" smtClean="0">
                <a:ln/>
                <a:solidFill>
                  <a:schemeClr val="accent3"/>
                </a:solidFill>
                <a:effectLst/>
                <a:latin typeface="Times New Roman" pitchFamily="-65" charset="0"/>
              </a:rPr>
              <a:t>When the Ideal is not</a:t>
            </a:r>
            <a:br>
              <a:rPr lang="en-US" sz="3600" b="1" dirty="0" smtClean="0">
                <a:ln/>
                <a:solidFill>
                  <a:schemeClr val="accent3"/>
                </a:solidFill>
                <a:effectLst/>
                <a:latin typeface="Times New Roman" pitchFamily="-65" charset="0"/>
              </a:rPr>
            </a:br>
            <a:r>
              <a:rPr lang="en-US" sz="3600" b="1" dirty="0" smtClean="0">
                <a:ln/>
                <a:solidFill>
                  <a:schemeClr val="accent3"/>
                </a:solidFill>
                <a:effectLst/>
                <a:latin typeface="Times New Roman" pitchFamily="-65" charset="0"/>
              </a:rPr>
              <a:t>immediately possible</a:t>
            </a:r>
          </a:p>
        </p:txBody>
      </p:sp>
      <p:sp>
        <p:nvSpPr>
          <p:cNvPr id="100355" name="Rectangle 3"/>
          <p:cNvSpPr>
            <a:spLocks noGrp="1" noChangeArrowheads="1"/>
          </p:cNvSpPr>
          <p:nvPr>
            <p:ph idx="1"/>
          </p:nvPr>
        </p:nvSpPr>
        <p:spPr>
          <a:xfrm>
            <a:off x="457200" y="1905000"/>
            <a:ext cx="8229600" cy="4225925"/>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buFont typeface="Arial" pitchFamily="34" charset="0"/>
              <a:buChar char="•"/>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Principles are often stated in terms of an “ideal,” but Ellen White herself recognized that when the “ideal” is not possible in a given set of circumstances, we should choose the best course available to us in that situation.  </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65" charset="0"/>
              </a:rPr>
              <a:t>                                                               </a:t>
            </a:r>
          </a:p>
        </p:txBody>
      </p:sp>
      <p:sp>
        <p:nvSpPr>
          <p:cNvPr id="4" name="Slide Number Placeholder 3"/>
          <p:cNvSpPr>
            <a:spLocks noGrp="1"/>
          </p:cNvSpPr>
          <p:nvPr>
            <p:ph type="sldNum" sz="quarter" idx="12"/>
          </p:nvPr>
        </p:nvSpPr>
        <p:spPr/>
        <p:txBody>
          <a:bodyPr/>
          <a:lstStyle/>
          <a:p>
            <a:fld id="{241BEA1D-BCC7-4115-ABE9-FEF94555D084}" type="slidenum">
              <a:rPr lang="en-US"/>
              <a:pPr/>
              <a:t>52</a:t>
            </a:fld>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304800" y="0"/>
            <a:ext cx="8458200" cy="1295400"/>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3600" b="1" dirty="0" smtClean="0">
                <a:ln/>
                <a:solidFill>
                  <a:schemeClr val="accent3"/>
                </a:solidFill>
                <a:effectLst/>
                <a:latin typeface="Times New Roman" pitchFamily="-65" charset="0"/>
              </a:rPr>
              <a:t>Example of coping with less than ideal</a:t>
            </a:r>
            <a:br>
              <a:rPr lang="en-US" sz="3600" b="1" dirty="0" smtClean="0">
                <a:ln/>
                <a:solidFill>
                  <a:schemeClr val="accent3"/>
                </a:solidFill>
                <a:effectLst/>
                <a:latin typeface="Times New Roman" pitchFamily="-65" charset="0"/>
              </a:rPr>
            </a:br>
            <a:r>
              <a:rPr lang="en-US" sz="2400" b="1" dirty="0" smtClean="0">
                <a:ln/>
                <a:solidFill>
                  <a:schemeClr val="accent3"/>
                </a:solidFill>
                <a:effectLst/>
                <a:latin typeface="Times New Roman" pitchFamily="-65" charset="0"/>
              </a:rPr>
              <a:t>( Letter 51, 1905, to Sr. Anderson in West Australia)</a:t>
            </a:r>
            <a:r>
              <a:rPr lang="en-US" sz="2400" b="1" dirty="0" smtClean="0">
                <a:ln/>
                <a:solidFill>
                  <a:schemeClr val="accent3"/>
                </a:solidFill>
                <a:effectLst/>
                <a:latin typeface="Times New Roman" pitchFamily="-65" charset="0"/>
                <a:cs typeface="Times New Roman" pitchFamily="-65" charset="0"/>
              </a:rPr>
              <a:t> </a:t>
            </a:r>
          </a:p>
        </p:txBody>
      </p:sp>
      <p:sp>
        <p:nvSpPr>
          <p:cNvPr id="279555" name="Rectangle 3"/>
          <p:cNvSpPr>
            <a:spLocks noGrp="1" noChangeArrowheads="1"/>
          </p:cNvSpPr>
          <p:nvPr>
            <p:ph idx="1"/>
          </p:nvPr>
        </p:nvSpPr>
        <p:spPr>
          <a:xfrm>
            <a:off x="304800" y="1752600"/>
            <a:ext cx="8534400" cy="48006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90000"/>
              </a:lnSpc>
              <a:buFontTx/>
              <a:buNone/>
            </a:pPr>
            <a:r>
              <a:rPr lang="en-US" sz="2600" b="1" dirty="0" smtClean="0">
                <a:ln w="11430"/>
                <a:solidFill>
                  <a:srgbClr val="92D050"/>
                </a:solidFill>
                <a:effectLst>
                  <a:outerShdw blurRad="50800" dist="39000" dir="5460000" algn="tl">
                    <a:srgbClr val="000000">
                      <a:alpha val="38000"/>
                    </a:srgbClr>
                  </a:outerShdw>
                </a:effectLst>
                <a:latin typeface="Times New Roman" pitchFamily="-65" charset="0"/>
              </a:rPr>
              <a:t>Circumstances: School-age children, no church school, and a non-Christian husband</a:t>
            </a:r>
            <a:r>
              <a:rPr lang="en-US" sz="2200" b="1" dirty="0" smtClean="0">
                <a:ln w="11430"/>
                <a:solidFill>
                  <a:srgbClr val="92D050"/>
                </a:solidFill>
                <a:effectLst>
                  <a:outerShdw blurRad="50800" dist="39000" dir="5460000" algn="tl">
                    <a:srgbClr val="000000">
                      <a:alpha val="38000"/>
                    </a:srgbClr>
                  </a:outerShdw>
                </a:effectLst>
                <a:latin typeface="Times New Roman" pitchFamily="-65" charset="0"/>
              </a:rPr>
              <a:t>.</a:t>
            </a:r>
          </a:p>
          <a:p>
            <a:pPr>
              <a:lnSpc>
                <a:spcPct val="90000"/>
              </a:lnSpc>
              <a:buFontTx/>
              <a:buNone/>
            </a:pPr>
            <a:r>
              <a:rPr lang="en-US" sz="2600" b="1" dirty="0" smtClean="0">
                <a:ln w="11430"/>
                <a:solidFill>
                  <a:srgbClr val="92D050"/>
                </a:solidFill>
                <a:effectLst>
                  <a:outerShdw blurRad="50800" dist="39000" dir="5460000" algn="tl">
                    <a:srgbClr val="000000">
                      <a:alpha val="38000"/>
                    </a:srgbClr>
                  </a:outerShdw>
                </a:effectLst>
                <a:latin typeface="Times New Roman" pitchFamily="-65" charset="0"/>
                <a:cs typeface="Times New Roman" pitchFamily="-65" charset="0"/>
              </a:rPr>
              <a:t>Options Ellen White suggested:</a:t>
            </a:r>
          </a:p>
          <a:p>
            <a:pPr marL="911225">
              <a:lnSpc>
                <a:spcPct val="90000"/>
              </a:lnSpc>
              <a:buNone/>
            </a:pPr>
            <a:r>
              <a:rPr lang="en-US" sz="2600" b="1" dirty="0" smtClean="0">
                <a:ln w="11430"/>
                <a:solidFill>
                  <a:srgbClr val="92D050"/>
                </a:solidFill>
                <a:effectLst>
                  <a:outerShdw blurRad="50800" dist="39000" dir="5460000" algn="tl">
                    <a:srgbClr val="000000">
                      <a:alpha val="38000"/>
                    </a:srgbClr>
                  </a:outerShdw>
                </a:effectLst>
                <a:latin typeface="Times New Roman" pitchFamily="-65" charset="0"/>
                <a:cs typeface="Times New Roman" pitchFamily="-65" charset="0"/>
              </a:rPr>
              <a:t>1.  “Teach . . . your own children and . . . others.”</a:t>
            </a:r>
          </a:p>
          <a:p>
            <a:pPr marL="911225">
              <a:lnSpc>
                <a:spcPct val="90000"/>
              </a:lnSpc>
              <a:buNone/>
            </a:pPr>
            <a:r>
              <a:rPr lang="en-US" sz="2600" b="1" dirty="0" smtClean="0">
                <a:ln w="11430"/>
                <a:solidFill>
                  <a:srgbClr val="92D050"/>
                </a:solidFill>
                <a:effectLst>
                  <a:outerShdw blurRad="50800" dist="39000" dir="5460000" algn="tl">
                    <a:srgbClr val="000000">
                      <a:alpha val="38000"/>
                    </a:srgbClr>
                  </a:outerShdw>
                </a:effectLst>
                <a:latin typeface="Times New Roman" pitchFamily="-65" charset="0"/>
                <a:cs typeface="Times New Roman" pitchFamily="-65" charset="0"/>
              </a:rPr>
              <a:t>2.  Start a church school.</a:t>
            </a:r>
          </a:p>
          <a:p>
            <a:pPr marL="911225">
              <a:lnSpc>
                <a:spcPct val="90000"/>
              </a:lnSpc>
              <a:buNone/>
            </a:pPr>
            <a:r>
              <a:rPr lang="en-US" sz="2600" b="1" dirty="0" smtClean="0">
                <a:ln w="11430"/>
                <a:solidFill>
                  <a:srgbClr val="92D050"/>
                </a:solidFill>
                <a:effectLst>
                  <a:outerShdw blurRad="50800" dist="39000" dir="5460000" algn="tl">
                    <a:srgbClr val="000000">
                      <a:alpha val="38000"/>
                    </a:srgbClr>
                  </a:outerShdw>
                </a:effectLst>
                <a:latin typeface="Times New Roman" pitchFamily="-65" charset="0"/>
                <a:cs typeface="Times New Roman" pitchFamily="-65" charset="0"/>
              </a:rPr>
              <a:t>3.  Public school. “Where it can possibly be avoided, children ought not to be sent to the public school; for they are in danger of learning much evil. But your children would be far better in attending school than to be under the influence that pervades your home.”</a:t>
            </a:r>
            <a:endParaRPr lang="en-US" sz="2200" b="1" dirty="0" smtClean="0">
              <a:ln w="11430"/>
              <a:solidFill>
                <a:srgbClr val="92D050"/>
              </a:solidFill>
              <a:effectLst>
                <a:outerShdw blurRad="50800" dist="39000" dir="5460000" algn="tl">
                  <a:srgbClr val="000000">
                    <a:alpha val="38000"/>
                  </a:srgbClr>
                </a:outerShdw>
              </a:effectLst>
              <a:latin typeface="Times New Roman" pitchFamily="-65" charset="0"/>
            </a:endParaRPr>
          </a:p>
        </p:txBody>
      </p:sp>
      <p:sp>
        <p:nvSpPr>
          <p:cNvPr id="4" name="Slide Number Placeholder 3"/>
          <p:cNvSpPr>
            <a:spLocks noGrp="1"/>
          </p:cNvSpPr>
          <p:nvPr>
            <p:ph type="sldNum" sz="quarter" idx="12"/>
          </p:nvPr>
        </p:nvSpPr>
        <p:spPr/>
        <p:txBody>
          <a:bodyPr/>
          <a:lstStyle/>
          <a:p>
            <a:fld id="{412920E0-0289-47D2-8FA9-A833745F034C}" type="slidenum">
              <a:rPr lang="en-US"/>
              <a:pPr/>
              <a:t>53</a:t>
            </a:fld>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685800" y="228600"/>
            <a:ext cx="7772400" cy="914400"/>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3600" b="1" dirty="0" smtClean="0">
                <a:ln/>
                <a:solidFill>
                  <a:schemeClr val="accent3"/>
                </a:solidFill>
                <a:effectLst/>
                <a:latin typeface="Times New Roman" pitchFamily="-65" charset="0"/>
              </a:rPr>
              <a:t>Case #4:  Vegetarianism vs. Flesh Diet</a:t>
            </a:r>
          </a:p>
        </p:txBody>
      </p:sp>
      <p:sp>
        <p:nvSpPr>
          <p:cNvPr id="104451" name="Rectangle 3"/>
          <p:cNvSpPr>
            <a:spLocks noGrp="1" noChangeArrowheads="1"/>
          </p:cNvSpPr>
          <p:nvPr>
            <p:ph idx="1"/>
          </p:nvPr>
        </p:nvSpPr>
        <p:spPr>
          <a:xfrm>
            <a:off x="685800" y="2057400"/>
            <a:ext cx="7772400" cy="4114800"/>
          </a:xfrm>
        </p:spPr>
        <p:txBody>
          <a:bodyPr>
            <a:normAutofit fontScale="92500" lnSpcReduction="10000"/>
            <a:scene3d>
              <a:camera prst="orthographicFront"/>
              <a:lightRig rig="flat" dir="tl">
                <a:rot lat="0" lon="0" rev="6600000"/>
              </a:lightRig>
            </a:scene3d>
            <a:sp3d extrusionH="25400" contourW="8890">
              <a:bevelT w="38100" h="31750"/>
              <a:contourClr>
                <a:schemeClr val="accent2">
                  <a:shade val="75000"/>
                </a:schemeClr>
              </a:contourClr>
            </a:sp3d>
          </a:bodyPr>
          <a:lstStyle/>
          <a:p>
            <a:pPr>
              <a:buNone/>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1.  Ellen White was a 17-year-old Sunday-keeping pork-eater when she received her first vision, in December 1844.</a:t>
            </a:r>
          </a:p>
          <a:p>
            <a:pPr>
              <a:buNone/>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2.  She did not learn about the Sabbath until almost 2 1/2 years later, April 3, 1847 (EW 32).</a:t>
            </a:r>
          </a:p>
          <a:p>
            <a:pPr>
              <a:buNone/>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3.  She did not learn about vegetarianism or discard the use of pork until almost 20 years later, June 5/6, 1863 (CD 481).</a:t>
            </a:r>
          </a:p>
        </p:txBody>
      </p:sp>
      <p:sp>
        <p:nvSpPr>
          <p:cNvPr id="4" name="Slide Number Placeholder 3"/>
          <p:cNvSpPr>
            <a:spLocks noGrp="1"/>
          </p:cNvSpPr>
          <p:nvPr>
            <p:ph type="sldNum" sz="quarter" idx="12"/>
          </p:nvPr>
        </p:nvSpPr>
        <p:spPr/>
        <p:txBody>
          <a:bodyPr/>
          <a:lstStyle/>
          <a:p>
            <a:fld id="{DD724F38-8EB2-488D-A1D8-136C23EF5BD1}" type="slidenum">
              <a:rPr lang="en-US"/>
              <a:pPr/>
              <a:t>54</a:t>
            </a:fld>
            <a:endParaRPr lang="en-US"/>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685800" y="152400"/>
            <a:ext cx="7772400" cy="990600"/>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3600" b="1" dirty="0" smtClean="0">
                <a:ln/>
                <a:solidFill>
                  <a:schemeClr val="accent3"/>
                </a:solidFill>
                <a:effectLst/>
                <a:latin typeface="Times New Roman" pitchFamily="-65" charset="0"/>
              </a:rPr>
              <a:t>Three Categories of Exceptions</a:t>
            </a:r>
          </a:p>
        </p:txBody>
      </p:sp>
      <p:sp>
        <p:nvSpPr>
          <p:cNvPr id="90115" name="Rectangle 3"/>
          <p:cNvSpPr>
            <a:spLocks noGrp="1" noChangeArrowheads="1"/>
          </p:cNvSpPr>
          <p:nvPr>
            <p:ph idx="1"/>
          </p:nvPr>
        </p:nvSpPr>
        <p:spPr>
          <a:xfrm>
            <a:off x="685800" y="1828800"/>
            <a:ext cx="7772400" cy="3505200"/>
          </a:xfrm>
        </p:spPr>
        <p:txBody>
          <a:bodyPr>
            <a:normAutofit fontScale="92500"/>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90000"/>
              </a:lnSpc>
              <a:buNone/>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1.  Problems in travel</a:t>
            </a:r>
          </a:p>
          <a:p>
            <a:pPr>
              <a:lnSpc>
                <a:spcPct val="90000"/>
              </a:lnSpc>
              <a:buNone/>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2.  Therapeutic use in illness</a:t>
            </a:r>
          </a:p>
          <a:p>
            <a:pPr>
              <a:lnSpc>
                <a:spcPct val="90000"/>
              </a:lnSpc>
              <a:buNone/>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3.  Transition periods between cooks</a:t>
            </a:r>
          </a:p>
          <a:p>
            <a:pPr>
              <a:lnSpc>
                <a:spcPct val="90000"/>
              </a:lnSpc>
              <a:buFont typeface="Calisto MT" pitchFamily="-65" charset="0"/>
              <a:buChar char="•"/>
            </a:pPr>
            <a:endParaRPr lang="en-US" b="1" dirty="0" smtClean="0">
              <a:ln w="11430"/>
              <a:solidFill>
                <a:srgbClr val="92D050"/>
              </a:solidFill>
              <a:effectLst>
                <a:outerShdw blurRad="50800" dist="39000" dir="5460000" algn="tl">
                  <a:srgbClr val="000000">
                    <a:alpha val="38000"/>
                  </a:srgbClr>
                </a:outerShdw>
              </a:effectLst>
              <a:latin typeface="Times New Roman" pitchFamily="-65" charset="0"/>
            </a:endParaRPr>
          </a:p>
          <a:p>
            <a:pPr>
              <a:lnSpc>
                <a:spcPct val="90000"/>
              </a:lnSpc>
              <a:buFont typeface="Calisto MT" pitchFamily="-65" charset="0"/>
              <a:buChar char="•"/>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Source:  Roger W. Coon, </a:t>
            </a:r>
            <a:r>
              <a:rPr lang="en-US" b="1" i="1" dirty="0" smtClean="0">
                <a:ln w="11430"/>
                <a:solidFill>
                  <a:srgbClr val="92D050"/>
                </a:solidFill>
                <a:effectLst>
                  <a:outerShdw blurRad="50800" dist="39000" dir="5460000" algn="tl">
                    <a:srgbClr val="000000">
                      <a:alpha val="38000"/>
                    </a:srgbClr>
                  </a:outerShdw>
                </a:effectLst>
                <a:latin typeface="Times New Roman" pitchFamily="-65" charset="0"/>
              </a:rPr>
              <a:t>Ellen G. White and Vegetarianism</a:t>
            </a: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  </a:t>
            </a:r>
            <a:r>
              <a:rPr lang="en-US" b="1" i="1" dirty="0" smtClean="0">
                <a:ln w="11430"/>
                <a:solidFill>
                  <a:srgbClr val="92D050"/>
                </a:solidFill>
                <a:effectLst>
                  <a:outerShdw blurRad="50800" dist="39000" dir="5460000" algn="tl">
                    <a:srgbClr val="000000">
                      <a:alpha val="38000"/>
                    </a:srgbClr>
                  </a:outerShdw>
                </a:effectLst>
                <a:latin typeface="Times New Roman" pitchFamily="-65" charset="0"/>
              </a:rPr>
              <a:t>Did She Practice What She Preached</a:t>
            </a: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  (Pacific Press, 1986), 30 pages.</a:t>
            </a:r>
          </a:p>
        </p:txBody>
      </p:sp>
      <p:sp>
        <p:nvSpPr>
          <p:cNvPr id="4" name="Slide Number Placeholder 3"/>
          <p:cNvSpPr>
            <a:spLocks noGrp="1"/>
          </p:cNvSpPr>
          <p:nvPr>
            <p:ph type="sldNum" sz="quarter" idx="12"/>
          </p:nvPr>
        </p:nvSpPr>
        <p:spPr/>
        <p:txBody>
          <a:bodyPr/>
          <a:lstStyle/>
          <a:p>
            <a:fld id="{EA57D37D-D619-4D1F-AA89-37D35FE4E75F}" type="slidenum">
              <a:rPr lang="en-US"/>
              <a:pPr/>
              <a:t>55</a:t>
            </a:fld>
            <a:endParaRPr lang="en-US"/>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3"/>
          <p:cNvSpPr>
            <a:spLocks noGrp="1" noChangeArrowheads="1"/>
          </p:cNvSpPr>
          <p:nvPr>
            <p:ph idx="1"/>
          </p:nvPr>
        </p:nvSpPr>
        <p:spPr>
          <a:xfrm>
            <a:off x="779463" y="1828801"/>
            <a:ext cx="7583487" cy="2590800"/>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buFont typeface="Calisto MT" pitchFamily="-65" charset="0"/>
              <a:buNone/>
            </a:pPr>
            <a:r>
              <a:rPr lang="en-US" sz="3600" b="1" dirty="0" smtClean="0">
                <a:ln/>
                <a:solidFill>
                  <a:schemeClr val="accent3"/>
                </a:solidFill>
                <a:effectLst/>
                <a:latin typeface="Times New Roman" pitchFamily="-65" charset="0"/>
              </a:rPr>
              <a:t>Yet she always claimed to have followed the “principles” of health reform</a:t>
            </a:r>
            <a:endParaRPr lang="en-US" b="1" dirty="0" smtClean="0">
              <a:ln/>
              <a:solidFill>
                <a:schemeClr val="accent3"/>
              </a:solidFill>
              <a:effectLst/>
              <a:latin typeface="Times New Roman" pitchFamily="-65" charset="0"/>
            </a:endParaRPr>
          </a:p>
        </p:txBody>
      </p:sp>
      <p:sp>
        <p:nvSpPr>
          <p:cNvPr id="3" name="Slide Number Placeholder 2"/>
          <p:cNvSpPr>
            <a:spLocks noGrp="1"/>
          </p:cNvSpPr>
          <p:nvPr>
            <p:ph type="sldNum" sz="quarter" idx="11"/>
          </p:nvPr>
        </p:nvSpPr>
        <p:spPr/>
        <p:txBody>
          <a:bodyPr/>
          <a:lstStyle/>
          <a:p>
            <a:fld id="{7F6825FC-6CF7-4EB0-80D7-8946F1274E76}" type="slidenum">
              <a:rPr lang="en-US"/>
              <a:pPr/>
              <a:t>56</a:t>
            </a:fld>
            <a:endParaRPr lang="en-US"/>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4"/>
          <p:cNvSpPr>
            <a:spLocks noGrp="1" noChangeArrowheads="1"/>
          </p:cNvSpPr>
          <p:nvPr>
            <p:ph/>
          </p:nvPr>
        </p:nvSpPr>
        <p:spPr>
          <a:xfrm>
            <a:off x="685800" y="1219200"/>
            <a:ext cx="7772400" cy="4876800"/>
          </a:xfrm>
        </p:spPr>
        <p:txBody>
          <a:bodyPr>
            <a:normAutofit fontScale="92500" lnSpcReduction="20000"/>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b="1" dirty="0" smtClean="0">
                <a:ln/>
                <a:solidFill>
                  <a:schemeClr val="accent3">
                    <a:lumMod val="20000"/>
                    <a:lumOff val="80000"/>
                  </a:schemeClr>
                </a:solidFill>
                <a:latin typeface="Times New Roman" pitchFamily="-65" charset="0"/>
              </a:rPr>
              <a:t>1870:  “I have not changed my course a particle since I adopted the health reform.  I have not taken one step back since the light from heaven upon this subject first shone upon my pathway. . . .  I left off these things from principle.  I took my stand on health reform from principle.  And since that time, brethren, you have not heard me advance an extreme view of health reform that I had to take back.  I have advanced nothing but what I stand to today” (2T 371, 472, cited in CD 483, 484 #24).</a:t>
            </a:r>
          </a:p>
        </p:txBody>
      </p:sp>
      <p:sp>
        <p:nvSpPr>
          <p:cNvPr id="3" name="Slide Number Placeholder 2"/>
          <p:cNvSpPr>
            <a:spLocks noGrp="1"/>
          </p:cNvSpPr>
          <p:nvPr>
            <p:ph type="sldNum" sz="quarter" idx="12"/>
          </p:nvPr>
        </p:nvSpPr>
        <p:spPr/>
        <p:txBody>
          <a:bodyPr/>
          <a:lstStyle/>
          <a:p>
            <a:fld id="{1623A6C0-D76F-4F55-95E1-C98156DC25BC}" type="slidenum">
              <a:rPr lang="en-US"/>
              <a:pPr/>
              <a:t>57</a:t>
            </a:fld>
            <a:endParaRPr lang="en-US"/>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3"/>
          <p:cNvSpPr>
            <a:spLocks noGrp="1" noChangeArrowheads="1"/>
          </p:cNvSpPr>
          <p:nvPr>
            <p:ph idx="1"/>
          </p:nvPr>
        </p:nvSpPr>
        <p:spPr>
          <a:xfrm>
            <a:off x="779463" y="2209800"/>
            <a:ext cx="7583487" cy="3916363"/>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b="1" dirty="0" smtClean="0">
                <a:ln/>
                <a:solidFill>
                  <a:schemeClr val="accent3"/>
                </a:solidFill>
                <a:latin typeface="Times New Roman" pitchFamily="-65" charset="0"/>
              </a:rPr>
              <a:t>1897:  “I present these matters before the people, dwelling upon general principles” (Ms 29, 1897, cited in CD 493, #24).</a:t>
            </a:r>
          </a:p>
        </p:txBody>
      </p:sp>
      <p:sp>
        <p:nvSpPr>
          <p:cNvPr id="3" name="Slide Number Placeholder 2"/>
          <p:cNvSpPr>
            <a:spLocks noGrp="1"/>
          </p:cNvSpPr>
          <p:nvPr>
            <p:ph type="sldNum" sz="quarter" idx="12"/>
          </p:nvPr>
        </p:nvSpPr>
        <p:spPr/>
        <p:txBody>
          <a:bodyPr/>
          <a:lstStyle/>
          <a:p>
            <a:fld id="{76E0DC5E-6F79-464F-AAEF-259026C7C5F9}" type="slidenum">
              <a:rPr lang="en-US"/>
              <a:pPr/>
              <a:t>58</a:t>
            </a:fld>
            <a:endParaRPr lang="en-US"/>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3"/>
          <p:cNvSpPr>
            <a:spLocks noGrp="1" noChangeArrowheads="1"/>
          </p:cNvSpPr>
          <p:nvPr>
            <p:ph idx="1"/>
          </p:nvPr>
        </p:nvSpPr>
        <p:spPr>
          <a:xfrm>
            <a:off x="779463" y="1752600"/>
            <a:ext cx="7583487" cy="4373563"/>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dirty="0" smtClean="0">
                <a:ln w="11430"/>
                <a:solidFill>
                  <a:srgbClr val="92D050"/>
                </a:solidFill>
                <a:effectLst>
                  <a:outerShdw blurRad="50800" dist="39000" dir="5460000" algn="tl">
                    <a:srgbClr val="000000">
                      <a:alpha val="38000"/>
                    </a:srgbClr>
                  </a:outerShdw>
                </a:effectLst>
                <a:latin typeface="Times New Roman" pitchFamily="-65" charset="0"/>
              </a:rPr>
              <a:t>1904:  “At the age of 76, she reported she was experiencing better health than ‘I had in my younger days;’ and she attributed this improvement in health to following ‘the principles of health reform’” </a:t>
            </a:r>
          </a:p>
          <a:p>
            <a:pPr algn="r">
              <a:buNone/>
            </a:pPr>
            <a:r>
              <a:rPr lang="en-US" sz="3200" b="1" dirty="0" smtClean="0">
                <a:ln w="11430"/>
                <a:solidFill>
                  <a:srgbClr val="92D050"/>
                </a:solidFill>
                <a:effectLst>
                  <a:outerShdw blurRad="50800" dist="39000" dir="5460000" algn="tl">
                    <a:srgbClr val="000000">
                      <a:alpha val="38000"/>
                    </a:srgbClr>
                  </a:outerShdw>
                </a:effectLst>
                <a:latin typeface="Times New Roman" pitchFamily="-65" charset="0"/>
              </a:rPr>
              <a:t>(Ms 50, 1904, cited in CD 482, 33).</a:t>
            </a:r>
          </a:p>
        </p:txBody>
      </p:sp>
      <p:sp>
        <p:nvSpPr>
          <p:cNvPr id="3" name="Slide Number Placeholder 2"/>
          <p:cNvSpPr>
            <a:spLocks noGrp="1"/>
          </p:cNvSpPr>
          <p:nvPr>
            <p:ph type="sldNum" sz="quarter" idx="12"/>
          </p:nvPr>
        </p:nvSpPr>
        <p:spPr/>
        <p:txBody>
          <a:bodyPr/>
          <a:lstStyle/>
          <a:p>
            <a:fld id="{2C50698F-B6B0-4439-A3E6-D9CF22D17702}" type="slidenum">
              <a:rPr lang="en-US"/>
              <a:pPr/>
              <a:t>59</a:t>
            </a:fld>
            <a:endParaRPr lang="en-US"/>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762000" y="0"/>
            <a:ext cx="7772400" cy="1143000"/>
          </a:xfrm>
        </p:spPr>
        <p:txBody>
          <a:bodyPr>
            <a:normAutofit/>
          </a:bodyPr>
          <a:lstStyle/>
          <a:p>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65" charset="0"/>
              </a:rPr>
              <a:t>Alternative Terms for </a:t>
            </a:r>
            <a:b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65" charset="0"/>
              </a:rPr>
            </a:b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65" charset="0"/>
              </a:rPr>
              <a:t>Principles and Particulars</a:t>
            </a:r>
          </a:p>
        </p:txBody>
      </p:sp>
      <p:sp>
        <p:nvSpPr>
          <p:cNvPr id="28675" name="Rectangle 3"/>
          <p:cNvSpPr>
            <a:spLocks noGrp="1" noChangeArrowheads="1"/>
          </p:cNvSpPr>
          <p:nvPr>
            <p:ph idx="1"/>
          </p:nvPr>
        </p:nvSpPr>
        <p:spPr>
          <a:xfrm>
            <a:off x="609600" y="1905000"/>
            <a:ext cx="7772400" cy="3505200"/>
          </a:xfrm>
        </p:spPr>
        <p:txBody>
          <a:bodyPr>
            <a:normAutofit fontScale="92500" lnSpcReduction="20000"/>
            <a:scene3d>
              <a:camera prst="orthographicFront"/>
              <a:lightRig rig="flat" dir="tl">
                <a:rot lat="0" lon="0" rev="6600000"/>
              </a:lightRig>
            </a:scene3d>
            <a:sp3d extrusionH="25400" contourW="8890">
              <a:bevelT w="38100" h="31750"/>
              <a:contourClr>
                <a:schemeClr val="accent2">
                  <a:shade val="75000"/>
                </a:schemeClr>
              </a:contourClr>
            </a:sp3d>
          </a:bodyPr>
          <a:lstStyle/>
          <a:p>
            <a:pPr>
              <a:buFontTx/>
              <a:buChar char="•"/>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W. C. White:  Principles and Precepts </a:t>
            </a:r>
          </a:p>
          <a:p>
            <a:pPr>
              <a:buFontTx/>
              <a:buNone/>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    (3 SM 221:3)</a:t>
            </a:r>
          </a:p>
          <a:p>
            <a:pPr>
              <a:buFontTx/>
              <a:buChar char="•"/>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Roger W. Coon:  Principles and Policies</a:t>
            </a:r>
          </a:p>
          <a:p>
            <a:pPr>
              <a:buFontTx/>
              <a:buChar char="•"/>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Ideals  vs. Adaptations.  Here “ideal” is used in the sense of the very best, the preferred choice, the goal to be aimed at, but which may not always be possible in every situation.</a:t>
            </a:r>
          </a:p>
        </p:txBody>
      </p:sp>
      <p:sp>
        <p:nvSpPr>
          <p:cNvPr id="4" name="Slide Number Placeholder 3"/>
          <p:cNvSpPr>
            <a:spLocks noGrp="1"/>
          </p:cNvSpPr>
          <p:nvPr>
            <p:ph type="sldNum" sz="quarter" idx="12"/>
          </p:nvPr>
        </p:nvSpPr>
        <p:spPr/>
        <p:txBody>
          <a:bodyPr/>
          <a:lstStyle/>
          <a:p>
            <a:fld id="{ABD6703C-3E80-4859-9E55-CDCAD2E58612}" type="slidenum">
              <a:rPr lang="en-US"/>
              <a:pPr/>
              <a:t>6</a:t>
            </a:fld>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3"/>
          <p:cNvSpPr>
            <a:spLocks noGrp="1" noChangeArrowheads="1"/>
          </p:cNvSpPr>
          <p:nvPr>
            <p:ph idx="1"/>
          </p:nvPr>
        </p:nvSpPr>
        <p:spPr>
          <a:xfrm>
            <a:off x="1143000" y="1828800"/>
            <a:ext cx="7772400" cy="42672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solidFill>
                  <a:srgbClr val="FFC000"/>
                </a:solidFill>
                <a:effectLst>
                  <a:outerShdw blurRad="50800" dist="39000" dir="5460000" algn="tl">
                    <a:srgbClr val="000000">
                      <a:alpha val="38000"/>
                    </a:srgbClr>
                  </a:outerShdw>
                </a:effectLst>
                <a:latin typeface="Times New Roman" pitchFamily="-65" charset="0"/>
              </a:rPr>
              <a:t>1909:  “It is reported by some that I have not lived up to the principles of health reform, as I have advocated them with my pen; but I can say that I have been a faithful health reformer.  Those who have been members of my family know that this is true” (9T 158, 159). </a:t>
            </a:r>
          </a:p>
        </p:txBody>
      </p:sp>
      <p:sp>
        <p:nvSpPr>
          <p:cNvPr id="3" name="Slide Number Placeholder 2"/>
          <p:cNvSpPr>
            <a:spLocks noGrp="1"/>
          </p:cNvSpPr>
          <p:nvPr>
            <p:ph type="sldNum" sz="quarter" idx="12"/>
          </p:nvPr>
        </p:nvSpPr>
        <p:spPr/>
        <p:txBody>
          <a:bodyPr/>
          <a:lstStyle/>
          <a:p>
            <a:fld id="{1530DF50-C753-4B73-92A7-E57F333E42FB}" type="slidenum">
              <a:rPr lang="en-US"/>
              <a:pPr/>
              <a:t>60</a:t>
            </a:fld>
            <a:endParaRPr lang="en-US"/>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2133600" y="228600"/>
            <a:ext cx="6324600" cy="1143000"/>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3200" b="1" dirty="0" smtClean="0">
                <a:ln/>
                <a:solidFill>
                  <a:schemeClr val="accent3"/>
                </a:solidFill>
                <a:effectLst/>
                <a:latin typeface="Times New Roman" pitchFamily="-65" charset="0"/>
              </a:rPr>
              <a:t>Is Vegetarianism a “Principle”?</a:t>
            </a:r>
          </a:p>
        </p:txBody>
      </p:sp>
      <p:sp>
        <p:nvSpPr>
          <p:cNvPr id="118787" name="Rectangle 3"/>
          <p:cNvSpPr>
            <a:spLocks noGrp="1" noChangeArrowheads="1"/>
          </p:cNvSpPr>
          <p:nvPr>
            <p:ph idx="1"/>
          </p:nvPr>
        </p:nvSpPr>
        <p:spPr>
          <a:xfrm>
            <a:off x="1676400" y="1981200"/>
            <a:ext cx="6781800" cy="4572000"/>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b="1" dirty="0" smtClean="0">
                <a:ln/>
                <a:solidFill>
                  <a:schemeClr val="tx1"/>
                </a:solidFill>
                <a:latin typeface="Times New Roman" pitchFamily="-65" charset="0"/>
              </a:rPr>
              <a:t>“Principle” is used in a variety of ways.</a:t>
            </a:r>
          </a:p>
          <a:p>
            <a:r>
              <a:rPr lang="en-US" b="1" dirty="0" smtClean="0">
                <a:ln/>
                <a:solidFill>
                  <a:schemeClr val="tx1"/>
                </a:solidFill>
                <a:latin typeface="Times New Roman" pitchFamily="-65" charset="0"/>
              </a:rPr>
              <a:t>When “principle” is defined as we are using it here, as an unchanging norm that applies to all people for all time and in all places, then vegetarianism is not itself a </a:t>
            </a:r>
            <a:r>
              <a:rPr lang="en-US" b="1" i="1" dirty="0" smtClean="0">
                <a:ln/>
                <a:solidFill>
                  <a:schemeClr val="tx1"/>
                </a:solidFill>
                <a:latin typeface="Times New Roman" pitchFamily="-65" charset="0"/>
              </a:rPr>
              <a:t>principle</a:t>
            </a:r>
            <a:r>
              <a:rPr lang="en-US" b="1" dirty="0" smtClean="0">
                <a:ln/>
                <a:solidFill>
                  <a:schemeClr val="tx1"/>
                </a:solidFill>
                <a:latin typeface="Times New Roman" pitchFamily="-65" charset="0"/>
              </a:rPr>
              <a:t>, but an </a:t>
            </a:r>
            <a:r>
              <a:rPr lang="en-US" b="1" i="1" dirty="0" smtClean="0">
                <a:ln/>
                <a:solidFill>
                  <a:schemeClr val="tx1"/>
                </a:solidFill>
                <a:latin typeface="Times New Roman" pitchFamily="-65" charset="0"/>
              </a:rPr>
              <a:t>application</a:t>
            </a:r>
            <a:r>
              <a:rPr lang="en-US" b="1" dirty="0" smtClean="0">
                <a:ln/>
                <a:solidFill>
                  <a:schemeClr val="tx1"/>
                </a:solidFill>
                <a:latin typeface="Times New Roman" pitchFamily="-65" charset="0"/>
              </a:rPr>
              <a:t> of health principles.</a:t>
            </a:r>
          </a:p>
        </p:txBody>
      </p:sp>
      <p:sp>
        <p:nvSpPr>
          <p:cNvPr id="4" name="Slide Number Placeholder 3"/>
          <p:cNvSpPr>
            <a:spLocks noGrp="1"/>
          </p:cNvSpPr>
          <p:nvPr>
            <p:ph type="sldNum" sz="quarter" idx="12"/>
          </p:nvPr>
        </p:nvSpPr>
        <p:spPr/>
        <p:txBody>
          <a:bodyPr/>
          <a:lstStyle/>
          <a:p>
            <a:fld id="{22DC1F48-1884-4C76-9995-0B5B2DC50F81}" type="slidenum">
              <a:rPr lang="en-US"/>
              <a:pPr/>
              <a:t>61</a:t>
            </a:fld>
            <a:endParaRPr lang="en-US"/>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3"/>
          <p:cNvSpPr>
            <a:spLocks noGrp="1" noChangeArrowheads="1"/>
          </p:cNvSpPr>
          <p:nvPr>
            <p:ph idx="1"/>
          </p:nvPr>
        </p:nvSpPr>
        <p:spPr>
          <a:xfrm>
            <a:off x="228600" y="1600200"/>
            <a:ext cx="3733800" cy="48006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solidFill>
                  <a:schemeClr val="accent6">
                    <a:lumMod val="40000"/>
                    <a:lumOff val="60000"/>
                  </a:schemeClr>
                </a:solidFill>
                <a:effectLst>
                  <a:outerShdw blurRad="50800" dist="39000" dir="5460000" algn="tl">
                    <a:srgbClr val="000000">
                      <a:alpha val="38000"/>
                    </a:srgbClr>
                  </a:outerShdw>
                </a:effectLst>
                <a:latin typeface="Times New Roman" pitchFamily="-65" charset="0"/>
              </a:rPr>
              <a:t>If vegetarianism were a principle, it would have been wrong for God’s people in Bible times, to have eaten meat and fish.</a:t>
            </a:r>
          </a:p>
        </p:txBody>
      </p:sp>
      <p:sp>
        <p:nvSpPr>
          <p:cNvPr id="3" name="Slide Number Placeholder 2"/>
          <p:cNvSpPr>
            <a:spLocks noGrp="1"/>
          </p:cNvSpPr>
          <p:nvPr>
            <p:ph type="sldNum" sz="quarter" idx="12"/>
          </p:nvPr>
        </p:nvSpPr>
        <p:spPr/>
        <p:txBody>
          <a:bodyPr/>
          <a:lstStyle/>
          <a:p>
            <a:fld id="{11FBB925-74CD-463E-AF48-A759A321A0CA}" type="slidenum">
              <a:rPr lang="en-US"/>
              <a:pPr/>
              <a:t>62</a:t>
            </a:fld>
            <a:endParaRPr lang="en-US"/>
          </a:p>
        </p:txBody>
      </p:sp>
      <p:pic>
        <p:nvPicPr>
          <p:cNvPr id="4" name="Picture 3" descr="fish &amp; meat.jpg"/>
          <p:cNvPicPr>
            <a:picLocks noChangeAspect="1"/>
          </p:cNvPicPr>
          <p:nvPr/>
        </p:nvPicPr>
        <p:blipFill>
          <a:blip r:embed="rId3"/>
          <a:srcRect r="268" b="23500"/>
          <a:stretch>
            <a:fillRect/>
          </a:stretch>
        </p:blipFill>
        <p:spPr>
          <a:xfrm>
            <a:off x="4191000" y="1981200"/>
            <a:ext cx="4724400" cy="3886200"/>
          </a:xfrm>
          <a:prstGeom prst="rect">
            <a:avLst/>
          </a:prstGeom>
          <a:ln w="88900" cap="sq" cmpd="thickThin">
            <a:solidFill>
              <a:srgbClr val="000000"/>
            </a:solidFill>
            <a:prstDash val="solid"/>
            <a:miter lim="800000"/>
          </a:ln>
          <a:effectLst>
            <a:innerShdw blurRad="76200">
              <a:srgbClr val="000000"/>
            </a:innerShdw>
          </a:effectLst>
        </p:spPr>
      </p:pic>
      <p:cxnSp>
        <p:nvCxnSpPr>
          <p:cNvPr id="6" name="Straight Connector 5"/>
          <p:cNvCxnSpPr/>
          <p:nvPr/>
        </p:nvCxnSpPr>
        <p:spPr bwMode="auto">
          <a:xfrm flipV="1">
            <a:off x="4191000" y="1981200"/>
            <a:ext cx="4724400" cy="3886200"/>
          </a:xfrm>
          <a:prstGeom prst="line">
            <a:avLst/>
          </a:prstGeom>
          <a:solidFill>
            <a:schemeClr val="accent1"/>
          </a:solidFill>
          <a:ln w="76200" cap="sq" cmpd="sng" algn="ctr">
            <a:solidFill>
              <a:srgbClr val="C00000"/>
            </a:solidFill>
            <a:prstDash val="solid"/>
            <a:round/>
            <a:headEnd type="none" w="sm" len="sm"/>
            <a:tailEnd type="none" w="sm" len="sm"/>
          </a:ln>
          <a:effectLst/>
        </p:spPr>
      </p:cxnSp>
      <p:cxnSp>
        <p:nvCxnSpPr>
          <p:cNvPr id="7" name="Straight Connector 6"/>
          <p:cNvCxnSpPr/>
          <p:nvPr/>
        </p:nvCxnSpPr>
        <p:spPr bwMode="auto">
          <a:xfrm>
            <a:off x="4191000" y="1981200"/>
            <a:ext cx="4724400" cy="3886200"/>
          </a:xfrm>
          <a:prstGeom prst="line">
            <a:avLst/>
          </a:prstGeom>
          <a:solidFill>
            <a:schemeClr val="accent1"/>
          </a:solidFill>
          <a:ln w="76200" cap="sq" cmpd="sng" algn="ctr">
            <a:solidFill>
              <a:srgbClr val="C00000"/>
            </a:solidFill>
            <a:prstDash val="solid"/>
            <a:round/>
            <a:headEnd type="none" w="sm" len="sm"/>
            <a:tailEnd type="none" w="sm" len="sm"/>
          </a:ln>
          <a:effectLst/>
        </p:spPr>
      </p:cxn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685800" y="0"/>
            <a:ext cx="7772400" cy="11430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65" charset="0"/>
              </a:rPr>
              <a:t>Biblical Examples</a:t>
            </a:r>
          </a:p>
        </p:txBody>
      </p:sp>
      <p:sp>
        <p:nvSpPr>
          <p:cNvPr id="4" name="Slide Number Placeholder 3"/>
          <p:cNvSpPr>
            <a:spLocks noGrp="1"/>
          </p:cNvSpPr>
          <p:nvPr>
            <p:ph type="sldNum" sz="quarter" idx="12"/>
          </p:nvPr>
        </p:nvSpPr>
        <p:spPr/>
        <p:txBody>
          <a:bodyPr/>
          <a:lstStyle/>
          <a:p>
            <a:fld id="{A7C7939F-811A-48DF-8EAD-B4A218F92AFE}" type="slidenum">
              <a:rPr lang="en-US"/>
              <a:pPr/>
              <a:t>63</a:t>
            </a:fld>
            <a:endParaRPr lang="en-US"/>
          </a:p>
        </p:txBody>
      </p:sp>
      <p:pic>
        <p:nvPicPr>
          <p:cNvPr id="5" name="Picture 4" descr="rack-of-lamb.jpg"/>
          <p:cNvPicPr>
            <a:picLocks noChangeAspect="1"/>
          </p:cNvPicPr>
          <p:nvPr/>
        </p:nvPicPr>
        <p:blipFill>
          <a:blip r:embed="rId3"/>
          <a:stretch>
            <a:fillRect/>
          </a:stretch>
        </p:blipFill>
        <p:spPr>
          <a:xfrm>
            <a:off x="5791200" y="2438400"/>
            <a:ext cx="3199078" cy="3200400"/>
          </a:xfrm>
          <a:prstGeom prst="rect">
            <a:avLst/>
          </a:prstGeom>
        </p:spPr>
      </p:pic>
      <p:sp>
        <p:nvSpPr>
          <p:cNvPr id="122883" name="Rectangle 3"/>
          <p:cNvSpPr>
            <a:spLocks noGrp="1" noChangeArrowheads="1"/>
          </p:cNvSpPr>
          <p:nvPr>
            <p:ph idx="1"/>
          </p:nvPr>
        </p:nvSpPr>
        <p:spPr>
          <a:xfrm>
            <a:off x="381000" y="1295400"/>
            <a:ext cx="5486400" cy="5029200"/>
          </a:xfrm>
        </p:spPr>
        <p:txBody>
          <a:bodyPr>
            <a:normAutofit fontScale="92500" lnSpcReduction="20000"/>
            <a:scene3d>
              <a:camera prst="orthographicFront"/>
              <a:lightRig rig="flat" dir="tl">
                <a:rot lat="0" lon="0" rev="6600000"/>
              </a:lightRig>
            </a:scene3d>
            <a:sp3d extrusionH="25400" contourW="8890">
              <a:bevelT w="38100" h="31750"/>
              <a:contourClr>
                <a:schemeClr val="accent2">
                  <a:shade val="75000"/>
                </a:schemeClr>
              </a:contourClr>
            </a:sp3d>
          </a:bodyPr>
          <a:lstStyle/>
          <a:p>
            <a:pPr>
              <a:buNone/>
            </a:pPr>
            <a:r>
              <a:rPr lang="en-US" b="1" dirty="0" smtClean="0">
                <a:ln w="11430"/>
                <a:solidFill>
                  <a:srgbClr val="FFC000"/>
                </a:solidFill>
                <a:effectLst>
                  <a:outerShdw blurRad="50800" dist="39000" dir="5460000" algn="tl">
                    <a:srgbClr val="000000">
                      <a:alpha val="38000"/>
                    </a:srgbClr>
                  </a:outerShdw>
                </a:effectLst>
                <a:latin typeface="Times New Roman" pitchFamily="-65" charset="0"/>
              </a:rPr>
              <a:t>1.  Abraham fed veal to Christ and His two accompanying angels (Gen. 18:7,8).</a:t>
            </a:r>
          </a:p>
          <a:p>
            <a:pPr>
              <a:buNone/>
            </a:pPr>
            <a:r>
              <a:rPr lang="en-US" b="1" dirty="0" smtClean="0">
                <a:ln w="11430"/>
                <a:solidFill>
                  <a:srgbClr val="FFC000"/>
                </a:solidFill>
                <a:effectLst>
                  <a:outerShdw blurRad="50800" dist="39000" dir="5460000" algn="tl">
                    <a:srgbClr val="000000">
                      <a:alpha val="38000"/>
                    </a:srgbClr>
                  </a:outerShdw>
                </a:effectLst>
                <a:latin typeface="Times New Roman" pitchFamily="-65" charset="0"/>
              </a:rPr>
              <a:t>2.  Christ instructed Israel to eat roast Passover lamb on the night of the Exodus, and annually thereafter (Ex. 12:1-14).</a:t>
            </a:r>
          </a:p>
          <a:p>
            <a:pPr>
              <a:buNone/>
            </a:pPr>
            <a:r>
              <a:rPr lang="en-US" b="1" dirty="0" smtClean="0">
                <a:ln w="11430"/>
                <a:solidFill>
                  <a:srgbClr val="FFC000"/>
                </a:solidFill>
                <a:effectLst>
                  <a:outerShdw blurRad="50800" dist="39000" dir="5460000" algn="tl">
                    <a:srgbClr val="000000">
                      <a:alpha val="38000"/>
                    </a:srgbClr>
                  </a:outerShdw>
                </a:effectLst>
                <a:latin typeface="Times New Roman" pitchFamily="-65" charset="0"/>
              </a:rPr>
              <a:t>3.  Christ Himself not only ate the Passover lamb, but often ate fish from Galilee--even after His resurrection (John 21:9-10).</a:t>
            </a: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99187F3-714C-4F0F-B41C-67222346BC01}" type="slidenum">
              <a:rPr lang="en-US"/>
              <a:pPr/>
              <a:t>64</a:t>
            </a:fld>
            <a:endParaRPr lang="en-US"/>
          </a:p>
        </p:txBody>
      </p:sp>
      <p:pic>
        <p:nvPicPr>
          <p:cNvPr id="5" name="Picture 4" descr="HumanBodyMysteriesdailygalaxy.com.jpg"/>
          <p:cNvPicPr>
            <a:picLocks noChangeAspect="1"/>
          </p:cNvPicPr>
          <p:nvPr/>
        </p:nvPicPr>
        <p:blipFill>
          <a:blip r:embed="rId3"/>
          <a:stretch>
            <a:fillRect/>
          </a:stretch>
        </p:blipFill>
        <p:spPr>
          <a:xfrm>
            <a:off x="0" y="1030640"/>
            <a:ext cx="5029200" cy="4150960"/>
          </a:xfrm>
          <a:prstGeom prst="rect">
            <a:avLst/>
          </a:prstGeom>
          <a:ln>
            <a:noFill/>
          </a:ln>
          <a:effectLst>
            <a:softEdge rad="112500"/>
          </a:effectLst>
        </p:spPr>
      </p:pic>
      <p:sp>
        <p:nvSpPr>
          <p:cNvPr id="124931" name="Rectangle 3"/>
          <p:cNvSpPr>
            <a:spLocks noGrp="1" noChangeArrowheads="1"/>
          </p:cNvSpPr>
          <p:nvPr>
            <p:ph idx="1"/>
          </p:nvPr>
        </p:nvSpPr>
        <p:spPr>
          <a:xfrm>
            <a:off x="3124200" y="1600200"/>
            <a:ext cx="6019800" cy="4876800"/>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buNone/>
            </a:pPr>
            <a:r>
              <a:rPr lang="en-US" b="1" dirty="0" smtClean="0">
                <a:ln/>
                <a:solidFill>
                  <a:schemeClr val="accent3"/>
                </a:solidFill>
                <a:effectLst/>
                <a:latin typeface="Times New Roman" pitchFamily="-65" charset="0"/>
              </a:rPr>
              <a:t>1.  The human body is the temple of the Holy Spirit (1 Cor. 6:19).</a:t>
            </a:r>
          </a:p>
          <a:p>
            <a:pPr>
              <a:buNone/>
            </a:pPr>
            <a:r>
              <a:rPr lang="en-US" b="1" dirty="0" smtClean="0">
                <a:ln/>
                <a:solidFill>
                  <a:schemeClr val="accent3"/>
                </a:solidFill>
                <a:effectLst/>
                <a:latin typeface="Times New Roman" pitchFamily="-65" charset="0"/>
              </a:rPr>
              <a:t>2.  The physical brain is the only channel through which God can communicate to     us.  </a:t>
            </a:r>
          </a:p>
          <a:p>
            <a:pPr>
              <a:buNone/>
            </a:pPr>
            <a:r>
              <a:rPr lang="en-US" b="1" dirty="0" smtClean="0">
                <a:ln/>
                <a:solidFill>
                  <a:schemeClr val="accent3"/>
                </a:solidFill>
                <a:effectLst/>
                <a:latin typeface="Times New Roman" pitchFamily="-65" charset="0"/>
              </a:rPr>
              <a:t>3.  Whatever lessens our physical health, also lessens our mental ability to receive communications from God.</a:t>
            </a:r>
          </a:p>
        </p:txBody>
      </p:sp>
      <p:sp>
        <p:nvSpPr>
          <p:cNvPr id="124930" name="Rectangle 2"/>
          <p:cNvSpPr>
            <a:spLocks noGrp="1" noChangeArrowheads="1"/>
          </p:cNvSpPr>
          <p:nvPr>
            <p:ph type="title"/>
          </p:nvPr>
        </p:nvSpPr>
        <p:spPr>
          <a:xfrm>
            <a:off x="762000" y="0"/>
            <a:ext cx="7772400" cy="1295400"/>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3200" b="1" dirty="0" smtClean="0">
                <a:ln/>
                <a:solidFill>
                  <a:srgbClr val="92D050"/>
                </a:solidFill>
                <a:effectLst/>
                <a:latin typeface="Times New Roman" pitchFamily="-65" charset="0"/>
              </a:rPr>
              <a:t>So Vegetarianism must be an </a:t>
            </a:r>
            <a:r>
              <a:rPr lang="en-US" sz="3200" b="1" i="1" dirty="0" smtClean="0">
                <a:ln/>
                <a:solidFill>
                  <a:srgbClr val="92D050"/>
                </a:solidFill>
                <a:effectLst/>
                <a:latin typeface="Times New Roman" pitchFamily="-65" charset="0"/>
              </a:rPr>
              <a:t>application </a:t>
            </a:r>
            <a:br>
              <a:rPr lang="en-US" sz="3200" b="1" i="1" dirty="0" smtClean="0">
                <a:ln/>
                <a:solidFill>
                  <a:srgbClr val="92D050"/>
                </a:solidFill>
                <a:effectLst/>
                <a:latin typeface="Times New Roman" pitchFamily="-65" charset="0"/>
              </a:rPr>
            </a:br>
            <a:r>
              <a:rPr lang="en-US" sz="3200" b="1" dirty="0" smtClean="0">
                <a:ln/>
                <a:solidFill>
                  <a:srgbClr val="92D050"/>
                </a:solidFill>
                <a:effectLst/>
                <a:latin typeface="Times New Roman" pitchFamily="-65" charset="0"/>
              </a:rPr>
              <a:t>based on several principles:</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0" y="304800"/>
            <a:ext cx="7772400" cy="838200"/>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3600" b="1" dirty="0" smtClean="0">
                <a:ln/>
                <a:solidFill>
                  <a:schemeClr val="accent3"/>
                </a:solidFill>
                <a:effectLst/>
                <a:latin typeface="Times New Roman" pitchFamily="-65" charset="0"/>
              </a:rPr>
              <a:t>Case #5:  The Bicycle Testimony</a:t>
            </a:r>
          </a:p>
        </p:txBody>
      </p:sp>
      <p:sp>
        <p:nvSpPr>
          <p:cNvPr id="4" name="Slide Number Placeholder 3"/>
          <p:cNvSpPr>
            <a:spLocks noGrp="1"/>
          </p:cNvSpPr>
          <p:nvPr>
            <p:ph type="sldNum" sz="quarter" idx="12"/>
          </p:nvPr>
        </p:nvSpPr>
        <p:spPr/>
        <p:txBody>
          <a:bodyPr/>
          <a:lstStyle/>
          <a:p>
            <a:fld id="{E1CCC39D-CA62-494A-8C9E-3C01285AB425}" type="slidenum">
              <a:rPr lang="en-US"/>
              <a:pPr/>
              <a:t>65</a:t>
            </a:fld>
            <a:endParaRPr lang="en-US"/>
          </a:p>
        </p:txBody>
      </p:sp>
      <p:pic>
        <p:nvPicPr>
          <p:cNvPr id="128003" name="Picture 5" descr="img">
            <a:hlinkClick r:id="" action="ppaction://noaction"/>
          </p:cNvPr>
          <p:cNvPicPr>
            <a:picLocks noChangeAspect="1" noChangeArrowheads="1"/>
          </p:cNvPicPr>
          <p:nvPr/>
        </p:nvPicPr>
        <p:blipFill>
          <a:blip r:embed="rId3"/>
          <a:srcRect/>
          <a:stretch>
            <a:fillRect/>
          </a:stretch>
        </p:blipFill>
        <p:spPr bwMode="auto">
          <a:xfrm>
            <a:off x="2514600" y="2057400"/>
            <a:ext cx="4267200" cy="426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FF0F232-08A9-43E8-8214-036BB3803961}" type="slidenum">
              <a:rPr lang="en-US"/>
              <a:pPr/>
              <a:t>66</a:t>
            </a:fld>
            <a:endParaRPr lang="en-US"/>
          </a:p>
        </p:txBody>
      </p:sp>
      <p:pic>
        <p:nvPicPr>
          <p:cNvPr id="6" name="Picture 5" descr="Bicycle_two_1886.jpg"/>
          <p:cNvPicPr>
            <a:picLocks noChangeAspect="1"/>
          </p:cNvPicPr>
          <p:nvPr/>
        </p:nvPicPr>
        <p:blipFill>
          <a:blip r:embed="rId3"/>
          <a:stretch>
            <a:fillRect/>
          </a:stretch>
        </p:blipFill>
        <p:spPr>
          <a:xfrm>
            <a:off x="0" y="-7155"/>
            <a:ext cx="9144001" cy="6865155"/>
          </a:xfrm>
          <a:prstGeom prst="rect">
            <a:avLst/>
          </a:prstGeom>
        </p:spPr>
      </p:pic>
      <p:sp>
        <p:nvSpPr>
          <p:cNvPr id="129027" name="Rectangle 3"/>
          <p:cNvSpPr>
            <a:spLocks noGrp="1" noChangeArrowheads="1"/>
          </p:cNvSpPr>
          <p:nvPr>
            <p:ph idx="1"/>
          </p:nvPr>
        </p:nvSpPr>
        <p:spPr>
          <a:xfrm>
            <a:off x="381000" y="1371600"/>
            <a:ext cx="8077200" cy="4495800"/>
          </a:xfrm>
          <a:solidFill>
            <a:schemeClr val="bg2">
              <a:lumMod val="75000"/>
              <a:alpha val="72000"/>
            </a:schemeClr>
          </a:solidFill>
        </p:spPr>
        <p:txBody>
          <a:bodyPr>
            <a:norm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65" charset="0"/>
              </a:rPr>
              <a:t>“The bicycle began as a rich man’s toy. . . .  The best early bicycles cost $150, an investment comparable to the cost of an automobile today. . . .  Every member of the family wanted a ‘wheel,’ and entire family savings often were used up in supplying the demand” (Frank Tripp, “When All the World Went Wheeling,” </a:t>
            </a:r>
            <a:r>
              <a:rPr lang="en-US"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65" charset="0"/>
              </a:rPr>
              <a:t>The Reader’s Digest</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65" charset="0"/>
              </a:rPr>
              <a:t>, December, 1951, pp. 121-123).  </a:t>
            </a:r>
          </a:p>
        </p:txBody>
      </p:sp>
      <p:sp>
        <p:nvSpPr>
          <p:cNvPr id="129026" name="Rectangle 2"/>
          <p:cNvSpPr>
            <a:spLocks noGrp="1" noChangeArrowheads="1"/>
          </p:cNvSpPr>
          <p:nvPr>
            <p:ph type="title"/>
          </p:nvPr>
        </p:nvSpPr>
        <p:spPr>
          <a:xfrm>
            <a:off x="1600200" y="0"/>
            <a:ext cx="5410200" cy="1143000"/>
          </a:xfrm>
          <a:solidFill>
            <a:schemeClr val="bg2">
              <a:lumMod val="75000"/>
              <a:alpha val="62000"/>
            </a:schemeClr>
          </a:solidFill>
        </p:spPr>
        <p:txBody>
          <a:bodyPr>
            <a:normAutofit/>
          </a:bodyP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65" charset="0"/>
              </a:rPr>
              <a:t>Historical Context</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1421881-DE45-4E0E-8A3E-8F3BD1A9C473}" type="slidenum">
              <a:rPr lang="en-US" smtClean="0"/>
              <a:pPr/>
              <a:t>67</a:t>
            </a:fld>
            <a:endParaRPr lang="en-US" dirty="0"/>
          </a:p>
        </p:txBody>
      </p:sp>
      <p:pic>
        <p:nvPicPr>
          <p:cNvPr id="6" name="Picture 5" descr="aurumania_bicycle.jpg"/>
          <p:cNvPicPr>
            <a:picLocks noChangeAspect="1"/>
          </p:cNvPicPr>
          <p:nvPr/>
        </p:nvPicPr>
        <p:blipFill>
          <a:blip r:embed="rId3"/>
          <a:srcRect t="1715" r="3474"/>
          <a:stretch>
            <a:fillRect/>
          </a:stretch>
        </p:blipFill>
        <p:spPr>
          <a:xfrm>
            <a:off x="0" y="3200400"/>
            <a:ext cx="5410200" cy="3657600"/>
          </a:xfrm>
          <a:prstGeom prst="rect">
            <a:avLst/>
          </a:prstGeom>
        </p:spPr>
      </p:pic>
      <p:pic>
        <p:nvPicPr>
          <p:cNvPr id="5" name="Content Placeholder 4" descr="audi_locus_concept_car.jpg"/>
          <p:cNvPicPr>
            <a:picLocks noGrp="1" noChangeAspect="1"/>
          </p:cNvPicPr>
          <p:nvPr>
            <p:ph idx="1"/>
          </p:nvPr>
        </p:nvPicPr>
        <p:blipFill>
          <a:blip r:embed="rId4"/>
          <a:srcRect l="6250" b="5769"/>
          <a:stretch>
            <a:fillRect/>
          </a:stretch>
        </p:blipFill>
        <p:spPr>
          <a:xfrm>
            <a:off x="4191000" y="0"/>
            <a:ext cx="4953000" cy="3733800"/>
          </a:xfrm>
          <a:prstGeom prst="rect">
            <a:avLst/>
          </a:prstGeom>
          <a:ln>
            <a:noFill/>
          </a:ln>
          <a:effectLst>
            <a:softEdge rad="112500"/>
          </a:effectLst>
        </p:spPr>
      </p:pic>
      <p:sp>
        <p:nvSpPr>
          <p:cNvPr id="7" name="Rectangle 6"/>
          <p:cNvSpPr/>
          <p:nvPr/>
        </p:nvSpPr>
        <p:spPr>
          <a:xfrm>
            <a:off x="228600" y="228600"/>
            <a:ext cx="3728864" cy="212365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2010 =</a:t>
            </a:r>
          </a:p>
          <a:p>
            <a:pPr algn="ctr"/>
            <a:endParaRPr lang="en-US" sz="6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 name="Rectangle 7"/>
          <p:cNvSpPr/>
          <p:nvPr/>
        </p:nvSpPr>
        <p:spPr>
          <a:xfrm>
            <a:off x="6019800" y="4813469"/>
            <a:ext cx="2910579" cy="1015663"/>
          </a:xfrm>
          <a:prstGeom prst="rect">
            <a:avLst/>
          </a:prstGeom>
        </p:spPr>
        <p:txBody>
          <a:bodyPr wrap="square">
            <a:spAutoFit/>
          </a:bodyPr>
          <a:lstStyle/>
          <a:p>
            <a:r>
              <a:rPr lang="en-US" sz="6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6000" dirty="0" smtClean="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1894</a:t>
            </a:r>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685800" y="-228600"/>
            <a:ext cx="7772400" cy="1143000"/>
          </a:xfrm>
        </p:spPr>
        <p:txBody>
          <a:bodyPr>
            <a:normAutofit/>
          </a:bodyPr>
          <a:lstStyle/>
          <a:p>
            <a:r>
              <a:rPr lang="en-US" sz="3200" dirty="0" smtClean="0">
                <a:latin typeface="Times New Roman" pitchFamily="-65" charset="0"/>
              </a:rPr>
              <a:t>1894 Vision</a:t>
            </a:r>
          </a:p>
        </p:txBody>
      </p:sp>
      <p:sp>
        <p:nvSpPr>
          <p:cNvPr id="131075" name="Rectangle 3"/>
          <p:cNvSpPr>
            <a:spLocks noGrp="1" noChangeArrowheads="1"/>
          </p:cNvSpPr>
          <p:nvPr>
            <p:ph idx="1"/>
          </p:nvPr>
        </p:nvSpPr>
        <p:spPr>
          <a:xfrm>
            <a:off x="685800" y="1828800"/>
            <a:ext cx="7772400" cy="41148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effectLst>
                  <a:outerShdw blurRad="50800" dist="39000" dir="5460000" algn="tl">
                    <a:srgbClr val="000000">
                      <a:alpha val="38000"/>
                    </a:srgbClr>
                  </a:outerShdw>
                </a:effectLst>
                <a:latin typeface="Times New Roman" pitchFamily="-65" charset="0"/>
              </a:rPr>
              <a:t>“My Guide…said, ‘follow me.’… </a:t>
            </a:r>
          </a:p>
          <a:p>
            <a:r>
              <a:rPr lang="en-US" b="1" dirty="0" smtClean="0">
                <a:ln w="11430"/>
                <a:effectLst>
                  <a:outerShdw blurRad="50800" dist="39000" dir="5460000" algn="tl">
                    <a:srgbClr val="000000">
                      <a:alpha val="38000"/>
                    </a:srgbClr>
                  </a:outerShdw>
                </a:effectLst>
                <a:latin typeface="Times New Roman" pitchFamily="-65" charset="0"/>
              </a:rPr>
              <a:t>There seemed to be a bicycle craze…. </a:t>
            </a:r>
          </a:p>
          <a:p>
            <a:r>
              <a:rPr lang="en-US" b="1" dirty="0" smtClean="0">
                <a:ln w="11430"/>
                <a:effectLst>
                  <a:outerShdw blurRad="50800" dist="39000" dir="5460000" algn="tl">
                    <a:srgbClr val="000000">
                      <a:alpha val="38000"/>
                    </a:srgbClr>
                  </a:outerShdw>
                </a:effectLst>
                <a:latin typeface="Times New Roman" pitchFamily="-65" charset="0"/>
              </a:rPr>
              <a:t>Satan works with intensity of purpose to induce our people to invest their time and money in gratifying supposed wants. This is a species of idolatry.... </a:t>
            </a:r>
          </a:p>
          <a:p>
            <a:r>
              <a:rPr lang="en-US" b="1" dirty="0" smtClean="0">
                <a:ln w="11430"/>
                <a:effectLst>
                  <a:outerShdw blurRad="50800" dist="39000" dir="5460000" algn="tl">
                    <a:srgbClr val="000000">
                      <a:alpha val="38000"/>
                    </a:srgbClr>
                  </a:outerShdw>
                </a:effectLst>
                <a:latin typeface="Times New Roman" pitchFamily="-65" charset="0"/>
              </a:rPr>
              <a:t>Some…were striving for the mastery, each trying to excel the other in the swift running of their bicycles” (8T 50-52).</a:t>
            </a:r>
          </a:p>
        </p:txBody>
      </p:sp>
      <p:sp>
        <p:nvSpPr>
          <p:cNvPr id="4" name="Slide Number Placeholder 3"/>
          <p:cNvSpPr>
            <a:spLocks noGrp="1"/>
          </p:cNvSpPr>
          <p:nvPr>
            <p:ph type="sldNum" sz="quarter" idx="12"/>
          </p:nvPr>
        </p:nvSpPr>
        <p:spPr/>
        <p:txBody>
          <a:bodyPr/>
          <a:lstStyle/>
          <a:p>
            <a:fld id="{A99ACC93-3714-4FA9-AA8C-D5BF4D31D496}" type="slidenum">
              <a:rPr lang="en-US"/>
              <a:pPr/>
              <a:t>68</a:t>
            </a:fld>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3"/>
          <p:cNvSpPr>
            <a:spLocks noGrp="1" noChangeArrowheads="1"/>
          </p:cNvSpPr>
          <p:nvPr>
            <p:ph idx="1"/>
          </p:nvPr>
        </p:nvSpPr>
        <p:spPr>
          <a:xfrm>
            <a:off x="152400" y="1295400"/>
            <a:ext cx="5257800" cy="5334000"/>
          </a:xfrm>
        </p:spPr>
        <p:txBody>
          <a:bodyPr>
            <a:normAutofit lnSpcReduction="10000"/>
            <a:scene3d>
              <a:camera prst="orthographicFront"/>
              <a:lightRig rig="flat" dir="tl">
                <a:rot lat="0" lon="0" rev="6600000"/>
              </a:lightRig>
            </a:scene3d>
            <a:sp3d extrusionH="25400" contourW="8890">
              <a:bevelT w="38100" h="31750"/>
              <a:contourClr>
                <a:schemeClr val="accent2">
                  <a:shade val="75000"/>
                </a:schemeClr>
              </a:contourClr>
            </a:sp3d>
          </a:bodyPr>
          <a:lstStyle/>
          <a:p>
            <a:pPr>
              <a:buNone/>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1.  </a:t>
            </a:r>
            <a:r>
              <a:rPr lang="en-US" b="1" i="1" dirty="0" smtClean="0">
                <a:ln w="11430"/>
                <a:solidFill>
                  <a:srgbClr val="92D050"/>
                </a:solidFill>
                <a:effectLst>
                  <a:outerShdw blurRad="50800" dist="39000" dir="5460000" algn="tl">
                    <a:srgbClr val="000000">
                      <a:alpha val="38000"/>
                    </a:srgbClr>
                  </a:outerShdw>
                </a:effectLst>
                <a:latin typeface="Times New Roman" pitchFamily="-65" charset="0"/>
              </a:rPr>
              <a:t>Stewardship</a:t>
            </a: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  “Money was spent to gratify an enthusiasm that might better, far better, have been invested in building houses of worship where they are greatly needed. . . .  The example will be followed . . . while hundreds are starving for bread” (8T 51).</a:t>
            </a:r>
          </a:p>
        </p:txBody>
      </p:sp>
      <p:sp>
        <p:nvSpPr>
          <p:cNvPr id="4" name="Slide Number Placeholder 3"/>
          <p:cNvSpPr>
            <a:spLocks noGrp="1"/>
          </p:cNvSpPr>
          <p:nvPr>
            <p:ph type="sldNum" sz="quarter" idx="12"/>
          </p:nvPr>
        </p:nvSpPr>
        <p:spPr/>
        <p:txBody>
          <a:bodyPr/>
          <a:lstStyle/>
          <a:p>
            <a:fld id="{58514B68-FFC7-44D2-9A87-DBCAA611F536}" type="slidenum">
              <a:rPr lang="en-US"/>
              <a:pPr/>
              <a:t>69</a:t>
            </a:fld>
            <a:endParaRPr lang="en-US"/>
          </a:p>
        </p:txBody>
      </p:sp>
      <p:pic>
        <p:nvPicPr>
          <p:cNvPr id="5" name="Picture 4" descr="hungry-children.jpg"/>
          <p:cNvPicPr>
            <a:picLocks noChangeAspect="1"/>
          </p:cNvPicPr>
          <p:nvPr/>
        </p:nvPicPr>
        <p:blipFill>
          <a:blip r:embed="rId3"/>
          <a:stretch>
            <a:fillRect/>
          </a:stretch>
        </p:blipFill>
        <p:spPr>
          <a:xfrm>
            <a:off x="5257800" y="4048125"/>
            <a:ext cx="3703618" cy="2809875"/>
          </a:xfrm>
          <a:prstGeom prst="rect">
            <a:avLst/>
          </a:prstGeom>
          <a:ln w="88900" cap="sq" cmpd="thickThin">
            <a:solidFill>
              <a:srgbClr val="000000"/>
            </a:solidFill>
            <a:prstDash val="solid"/>
            <a:miter lim="800000"/>
          </a:ln>
          <a:effectLst>
            <a:innerShdw blurRad="76200">
              <a:srgbClr val="000000"/>
            </a:innerShdw>
          </a:effectLst>
        </p:spPr>
      </p:pic>
      <p:sp>
        <p:nvSpPr>
          <p:cNvPr id="7" name="Rectangle 6"/>
          <p:cNvSpPr/>
          <p:nvPr/>
        </p:nvSpPr>
        <p:spPr>
          <a:xfrm>
            <a:off x="6858000" y="3200400"/>
            <a:ext cx="70404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dirty="0" smtClean="0">
                <a:ln w="11430"/>
                <a:solidFill>
                  <a:srgbClr val="92D050"/>
                </a:solidFill>
                <a:effectLst>
                  <a:outerShdw blurRad="50800" dist="39000" dir="5460000" algn="tl">
                    <a:srgbClr val="000000">
                      <a:alpha val="38000"/>
                    </a:srgbClr>
                  </a:outerShdw>
                </a:effectLst>
              </a:rPr>
              <a:t>?</a:t>
            </a:r>
            <a:endParaRPr lang="en-US" sz="5400" b="1" cap="none" spc="0" dirty="0">
              <a:ln w="11430"/>
              <a:solidFill>
                <a:srgbClr val="92D050"/>
              </a:solidFill>
              <a:effectLst>
                <a:outerShdw blurRad="50800" dist="39000" dir="5460000" algn="tl">
                  <a:srgbClr val="000000">
                    <a:alpha val="38000"/>
                  </a:srgbClr>
                </a:outerShdw>
              </a:effectLst>
            </a:endParaRPr>
          </a:p>
        </p:txBody>
      </p:sp>
      <p:pic>
        <p:nvPicPr>
          <p:cNvPr id="8" name="Content Placeholder 4" descr="audi_locus_concept_car.jpg"/>
          <p:cNvPicPr>
            <a:picLocks noChangeAspect="1"/>
          </p:cNvPicPr>
          <p:nvPr/>
        </p:nvPicPr>
        <p:blipFill>
          <a:blip r:embed="rId4"/>
          <a:srcRect l="6250" b="5769"/>
          <a:stretch>
            <a:fillRect/>
          </a:stretch>
        </p:blipFill>
        <p:spPr bwMode="auto">
          <a:xfrm>
            <a:off x="5284237" y="685800"/>
            <a:ext cx="3554963" cy="2679895"/>
          </a:xfrm>
          <a:prstGeom prst="rect">
            <a:avLst/>
          </a:prstGeom>
          <a:noFill/>
          <a:ln w="9525">
            <a:noFill/>
            <a:miter lim="800000"/>
            <a:headEnd/>
            <a:tailEnd/>
          </a:ln>
          <a:effectLst>
            <a:softEdge rad="112500"/>
          </a:effectLst>
        </p:spPr>
      </p:pic>
      <p:sp>
        <p:nvSpPr>
          <p:cNvPr id="133122" name="Rectangle 2"/>
          <p:cNvSpPr>
            <a:spLocks noGrp="1" noChangeArrowheads="1"/>
          </p:cNvSpPr>
          <p:nvPr>
            <p:ph type="title"/>
          </p:nvPr>
        </p:nvSpPr>
        <p:spPr>
          <a:xfrm>
            <a:off x="685800" y="0"/>
            <a:ext cx="7772400" cy="1143000"/>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3600" b="1" dirty="0" smtClean="0">
                <a:ln/>
                <a:solidFill>
                  <a:schemeClr val="accent3"/>
                </a:solidFill>
                <a:effectLst/>
                <a:latin typeface="Times New Roman" pitchFamily="-65" charset="0"/>
              </a:rPr>
              <a:t>Principles Involved</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of “Ideal” vs. “Necessary”</a:t>
            </a:r>
            <a:endParaRPr lang="en-US" dirty="0"/>
          </a:p>
        </p:txBody>
      </p:sp>
      <p:sp>
        <p:nvSpPr>
          <p:cNvPr id="3" name="Content Placeholder 2"/>
          <p:cNvSpPr>
            <a:spLocks noGrp="1"/>
          </p:cNvSpPr>
          <p:nvPr>
            <p:ph idx="1"/>
          </p:nvPr>
        </p:nvSpPr>
        <p:spPr/>
        <p:txBody>
          <a:bodyPr/>
          <a:lstStyle/>
          <a:p>
            <a:r>
              <a:rPr lang="en-US" sz="2800" b="1" dirty="0" smtClean="0"/>
              <a:t>“God gave our first parents the food He designed that the race should eat. It was contrary to His plan to have the life of any creature taken. There was to be no death in Eden. The fruit of the trees in the garden, was the food man's wants required.  </a:t>
            </a:r>
            <a:r>
              <a:rPr lang="en-US" sz="2800" b="1" dirty="0" err="1" smtClean="0"/>
              <a:t>CCh</a:t>
            </a:r>
            <a:r>
              <a:rPr lang="en-US" sz="2800" b="1" dirty="0" smtClean="0"/>
              <a:t> </a:t>
            </a:r>
            <a:endParaRPr lang="en-US" sz="2800" b="1" dirty="0"/>
          </a:p>
        </p:txBody>
      </p:sp>
      <p:sp>
        <p:nvSpPr>
          <p:cNvPr id="4" name="Slide Number Placeholder 3"/>
          <p:cNvSpPr>
            <a:spLocks noGrp="1"/>
          </p:cNvSpPr>
          <p:nvPr>
            <p:ph type="sldNum" sz="quarter" idx="12"/>
          </p:nvPr>
        </p:nvSpPr>
        <p:spPr/>
        <p:txBody>
          <a:bodyPr/>
          <a:lstStyle/>
          <a:p>
            <a:fld id="{01421881-DE45-4E0E-8A3E-8F3BD1A9C473}" type="slidenum">
              <a:rPr lang="en-US" smtClean="0"/>
              <a:pPr/>
              <a:t>7</a:t>
            </a:fld>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685800" y="0"/>
            <a:ext cx="7772400" cy="1143000"/>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3600" b="1" dirty="0" smtClean="0">
                <a:ln/>
                <a:solidFill>
                  <a:schemeClr val="accent3"/>
                </a:solidFill>
                <a:effectLst/>
                <a:latin typeface="Times New Roman" pitchFamily="-65" charset="0"/>
              </a:rPr>
              <a:t>Principles Involved</a:t>
            </a:r>
          </a:p>
        </p:txBody>
      </p:sp>
      <p:sp>
        <p:nvSpPr>
          <p:cNvPr id="135171" name="Rectangle 3"/>
          <p:cNvSpPr>
            <a:spLocks noGrp="1" noChangeArrowheads="1"/>
          </p:cNvSpPr>
          <p:nvPr>
            <p:ph idx="1"/>
          </p:nvPr>
        </p:nvSpPr>
        <p:spPr>
          <a:xfrm>
            <a:off x="685800" y="2209800"/>
            <a:ext cx="7772400" cy="30480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buNone/>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2. </a:t>
            </a:r>
            <a:r>
              <a:rPr lang="en-US" b="1" i="1" dirty="0" smtClean="0">
                <a:ln w="11430"/>
                <a:solidFill>
                  <a:srgbClr val="92D050"/>
                </a:solidFill>
                <a:effectLst>
                  <a:outerShdw blurRad="50800" dist="39000" dir="5460000" algn="tl">
                    <a:srgbClr val="000000">
                      <a:alpha val="38000"/>
                    </a:srgbClr>
                  </a:outerShdw>
                </a:effectLst>
                <a:latin typeface="Times New Roman" pitchFamily="-65" charset="0"/>
              </a:rPr>
              <a:t>Witness</a:t>
            </a: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  “My brothers and sisters in Battle Creek, what kind of witness are you bearing to an unbelieving world? . . .  Your practice contradicts your profession” (8T 51). </a:t>
            </a:r>
          </a:p>
        </p:txBody>
      </p:sp>
      <p:sp>
        <p:nvSpPr>
          <p:cNvPr id="4" name="Slide Number Placeholder 3"/>
          <p:cNvSpPr>
            <a:spLocks noGrp="1"/>
          </p:cNvSpPr>
          <p:nvPr>
            <p:ph type="sldNum" sz="quarter" idx="12"/>
          </p:nvPr>
        </p:nvSpPr>
        <p:spPr/>
        <p:txBody>
          <a:bodyPr/>
          <a:lstStyle/>
          <a:p>
            <a:fld id="{2BCA240C-9647-44C0-9633-BEE7D0AB0220}" type="slidenum">
              <a:rPr lang="en-US"/>
              <a:pPr/>
              <a:t>70</a:t>
            </a:fld>
            <a:endParaRPr 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586029E-111A-46F0-A116-71E292064130}" type="slidenum">
              <a:rPr lang="en-US"/>
              <a:pPr/>
              <a:t>71</a:t>
            </a:fld>
            <a:endParaRPr lang="en-US"/>
          </a:p>
        </p:txBody>
      </p:sp>
      <p:pic>
        <p:nvPicPr>
          <p:cNvPr id="8" name="Picture 7" descr="tissot-the-communion-of-the-apostles-751x523.jpg"/>
          <p:cNvPicPr>
            <a:picLocks noChangeAspect="1"/>
          </p:cNvPicPr>
          <p:nvPr/>
        </p:nvPicPr>
        <p:blipFill>
          <a:blip r:embed="rId3"/>
          <a:stretch>
            <a:fillRect/>
          </a:stretch>
        </p:blipFill>
        <p:spPr>
          <a:xfrm>
            <a:off x="0" y="0"/>
            <a:ext cx="9144000" cy="6858000"/>
          </a:xfrm>
          <a:prstGeom prst="rect">
            <a:avLst/>
          </a:prstGeom>
        </p:spPr>
      </p:pic>
      <p:sp>
        <p:nvSpPr>
          <p:cNvPr id="137219" name="Rectangle 3"/>
          <p:cNvSpPr>
            <a:spLocks noGrp="1" noChangeArrowheads="1"/>
          </p:cNvSpPr>
          <p:nvPr>
            <p:ph idx="1"/>
          </p:nvPr>
        </p:nvSpPr>
        <p:spPr>
          <a:xfrm>
            <a:off x="228600" y="1600200"/>
            <a:ext cx="8534400" cy="4267200"/>
          </a:xfrm>
          <a:solidFill>
            <a:srgbClr val="CC6600">
              <a:alpha val="41000"/>
            </a:srgbClr>
          </a:solidFill>
        </p:spPr>
        <p:txBody>
          <a:bodyPr>
            <a:normAutofit/>
          </a:bodyPr>
          <a:lstStyle/>
          <a:p>
            <a:pPr>
              <a:buNone/>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65" charset="0"/>
              </a:rPr>
              <a:t>3.  </a:t>
            </a:r>
            <a:r>
              <a:rPr lang="en-US"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65" charset="0"/>
              </a:rPr>
              <a:t>Competition and Rivalry</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65" charset="0"/>
              </a:rPr>
              <a:t>:  “There was a spirit of strife and contention among them as to which should be the greatest…. Said my guide:  ‘These things are an offense to God.  Both near and afar off souls are perishing for the bread of life and the water of salvation’” (8T 52).</a:t>
            </a:r>
          </a:p>
        </p:txBody>
      </p:sp>
      <p:sp>
        <p:nvSpPr>
          <p:cNvPr id="137218" name="Rectangle 2"/>
          <p:cNvSpPr>
            <a:spLocks noGrp="1" noChangeArrowheads="1"/>
          </p:cNvSpPr>
          <p:nvPr>
            <p:ph type="title"/>
          </p:nvPr>
        </p:nvSpPr>
        <p:spPr>
          <a:xfrm>
            <a:off x="685800" y="0"/>
            <a:ext cx="7772400" cy="1143000"/>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4000" b="1" dirty="0" smtClean="0">
                <a:ln/>
                <a:solidFill>
                  <a:schemeClr val="accent3"/>
                </a:solidFill>
                <a:effectLst/>
                <a:latin typeface="Times New Roman" pitchFamily="-65" charset="0"/>
              </a:rPr>
              <a:t>Principles Involved</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457200" y="0"/>
            <a:ext cx="7772400" cy="1143000"/>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US" sz="3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65" charset="0"/>
              </a:rPr>
              <a:t>Principles Involved</a:t>
            </a:r>
          </a:p>
        </p:txBody>
      </p:sp>
      <p:sp>
        <p:nvSpPr>
          <p:cNvPr id="139267" name="Rectangle 3"/>
          <p:cNvSpPr>
            <a:spLocks noGrp="1" noChangeArrowheads="1"/>
          </p:cNvSpPr>
          <p:nvPr>
            <p:ph idx="1"/>
          </p:nvPr>
        </p:nvSpPr>
        <p:spPr>
          <a:xfrm>
            <a:off x="685800" y="1295400"/>
            <a:ext cx="7772400" cy="5334000"/>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pPr>
              <a:buNone/>
            </a:pPr>
            <a:r>
              <a:rPr lang="en-US" b="1" dirty="0" smtClean="0">
                <a:ln w="11430"/>
                <a:solidFill>
                  <a:schemeClr val="accent4">
                    <a:lumMod val="40000"/>
                    <a:lumOff val="60000"/>
                  </a:schemeClr>
                </a:solidFill>
                <a:effectLst>
                  <a:outerShdw blurRad="80000" dist="40000" dir="5040000" algn="tl">
                    <a:srgbClr val="000000">
                      <a:alpha val="30000"/>
                    </a:srgbClr>
                  </a:outerShdw>
                </a:effectLst>
                <a:latin typeface="Times New Roman" pitchFamily="-65" charset="0"/>
              </a:rPr>
              <a:t>4.  </a:t>
            </a:r>
            <a:r>
              <a:rPr lang="en-US" b="1" i="1" dirty="0" smtClean="0">
                <a:ln w="11430"/>
                <a:solidFill>
                  <a:schemeClr val="accent4">
                    <a:lumMod val="40000"/>
                    <a:lumOff val="60000"/>
                  </a:schemeClr>
                </a:solidFill>
                <a:effectLst>
                  <a:outerShdw blurRad="80000" dist="40000" dir="5040000" algn="tl">
                    <a:srgbClr val="000000">
                      <a:alpha val="30000"/>
                    </a:srgbClr>
                  </a:outerShdw>
                </a:effectLst>
                <a:latin typeface="Times New Roman" pitchFamily="-65" charset="0"/>
              </a:rPr>
              <a:t>Radical discipleship</a:t>
            </a:r>
            <a:r>
              <a:rPr lang="en-US" b="1" dirty="0" smtClean="0">
                <a:ln w="11430"/>
                <a:solidFill>
                  <a:schemeClr val="accent4">
                    <a:lumMod val="40000"/>
                    <a:lumOff val="60000"/>
                  </a:schemeClr>
                </a:solidFill>
                <a:effectLst>
                  <a:outerShdw blurRad="80000" dist="40000" dir="5040000" algn="tl">
                    <a:srgbClr val="000000">
                      <a:alpha val="30000"/>
                    </a:srgbClr>
                  </a:outerShdw>
                </a:effectLst>
                <a:latin typeface="Times New Roman" pitchFamily="-65" charset="0"/>
              </a:rPr>
              <a:t>:  “Let nothing, however dear, however loved, absorb your mind and affections, diverting you from the study of God’s word or from earnest prayer.  Watch unto prayer.  Live your own requests.  Co-operate with God by working in harmony with Him.  Expel from the soul-temple everything that assumes the form of an idol” (8T 53).</a:t>
            </a:r>
          </a:p>
        </p:txBody>
      </p:sp>
      <p:sp>
        <p:nvSpPr>
          <p:cNvPr id="4" name="Slide Number Placeholder 3"/>
          <p:cNvSpPr>
            <a:spLocks noGrp="1"/>
          </p:cNvSpPr>
          <p:nvPr>
            <p:ph type="sldNum" sz="quarter" idx="12"/>
          </p:nvPr>
        </p:nvSpPr>
        <p:spPr/>
        <p:txBody>
          <a:bodyPr/>
          <a:lstStyle/>
          <a:p>
            <a:fld id="{6DE5CC74-8837-4873-827B-3B62EFD2440F}" type="slidenum">
              <a:rPr lang="en-US"/>
              <a:pPr/>
              <a:t>72</a:t>
            </a:fld>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685800" y="0"/>
            <a:ext cx="7772400" cy="1143000"/>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3600" b="1" dirty="0" smtClean="0">
                <a:ln/>
                <a:solidFill>
                  <a:schemeClr val="accent3"/>
                </a:solidFill>
                <a:effectLst/>
                <a:latin typeface="Times New Roman" pitchFamily="-65" charset="0"/>
              </a:rPr>
              <a:t>Changing Circumstances</a:t>
            </a:r>
          </a:p>
        </p:txBody>
      </p:sp>
      <p:sp>
        <p:nvSpPr>
          <p:cNvPr id="141315" name="Rectangle 3"/>
          <p:cNvSpPr>
            <a:spLocks noGrp="1" noChangeArrowheads="1"/>
          </p:cNvSpPr>
          <p:nvPr>
            <p:ph idx="1"/>
          </p:nvPr>
        </p:nvSpPr>
        <p:spPr>
          <a:xfrm>
            <a:off x="685800" y="1905000"/>
            <a:ext cx="7772400" cy="41910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buNone/>
            </a:pPr>
            <a:r>
              <a:rPr lang="en-US" b="1" dirty="0" smtClean="0">
                <a:ln w="11430"/>
                <a:solidFill>
                  <a:schemeClr val="accent4">
                    <a:lumMod val="40000"/>
                    <a:lumOff val="60000"/>
                  </a:schemeClr>
                </a:solidFill>
                <a:effectLst>
                  <a:outerShdw blurRad="50800" dist="39000" dir="5460000" algn="tl">
                    <a:srgbClr val="000000">
                      <a:alpha val="38000"/>
                    </a:srgbClr>
                  </a:outerShdw>
                </a:effectLst>
                <a:latin typeface="Times New Roman" pitchFamily="-65" charset="0"/>
              </a:rPr>
              <a:t>1.  In a few years, the bicycle became one of the most</a:t>
            </a:r>
            <a:r>
              <a:rPr lang="en-US" b="1" i="1" dirty="0" smtClean="0">
                <a:ln w="11430"/>
                <a:solidFill>
                  <a:schemeClr val="accent4">
                    <a:lumMod val="40000"/>
                    <a:lumOff val="60000"/>
                  </a:schemeClr>
                </a:solidFill>
                <a:effectLst>
                  <a:outerShdw blurRad="50800" dist="39000" dir="5460000" algn="tl">
                    <a:srgbClr val="000000">
                      <a:alpha val="38000"/>
                    </a:srgbClr>
                  </a:outerShdw>
                </a:effectLst>
                <a:latin typeface="Times New Roman" pitchFamily="-65" charset="0"/>
              </a:rPr>
              <a:t> economical</a:t>
            </a:r>
            <a:r>
              <a:rPr lang="en-US" b="1" dirty="0" smtClean="0">
                <a:ln w="11430"/>
                <a:solidFill>
                  <a:schemeClr val="accent4">
                    <a:lumMod val="40000"/>
                    <a:lumOff val="60000"/>
                  </a:schemeClr>
                </a:solidFill>
                <a:effectLst>
                  <a:outerShdw blurRad="50800" dist="39000" dir="5460000" algn="tl">
                    <a:srgbClr val="000000">
                      <a:alpha val="38000"/>
                    </a:srgbClr>
                  </a:outerShdw>
                </a:effectLst>
                <a:latin typeface="Times New Roman" pitchFamily="-65" charset="0"/>
              </a:rPr>
              <a:t> and</a:t>
            </a:r>
            <a:r>
              <a:rPr lang="en-US" b="1" i="1" dirty="0" smtClean="0">
                <a:ln w="11430"/>
                <a:solidFill>
                  <a:schemeClr val="accent4">
                    <a:lumMod val="40000"/>
                    <a:lumOff val="60000"/>
                  </a:schemeClr>
                </a:solidFill>
                <a:effectLst>
                  <a:outerShdw blurRad="50800" dist="39000" dir="5460000" algn="tl">
                    <a:srgbClr val="000000">
                      <a:alpha val="38000"/>
                    </a:srgbClr>
                  </a:outerShdw>
                </a:effectLst>
                <a:latin typeface="Times New Roman" pitchFamily="-65" charset="0"/>
              </a:rPr>
              <a:t> practical</a:t>
            </a:r>
            <a:r>
              <a:rPr lang="en-US" b="1" dirty="0" smtClean="0">
                <a:ln w="11430"/>
                <a:solidFill>
                  <a:schemeClr val="accent4">
                    <a:lumMod val="40000"/>
                    <a:lumOff val="60000"/>
                  </a:schemeClr>
                </a:solidFill>
                <a:effectLst>
                  <a:outerShdw blurRad="50800" dist="39000" dir="5460000" algn="tl">
                    <a:srgbClr val="000000">
                      <a:alpha val="38000"/>
                    </a:srgbClr>
                  </a:outerShdw>
                </a:effectLst>
                <a:latin typeface="Times New Roman" pitchFamily="-65" charset="0"/>
              </a:rPr>
              <a:t> means of personal transportation.</a:t>
            </a:r>
          </a:p>
          <a:p>
            <a:pPr>
              <a:buNone/>
            </a:pPr>
            <a:r>
              <a:rPr lang="en-US" b="1" dirty="0" smtClean="0">
                <a:ln w="11430"/>
                <a:solidFill>
                  <a:schemeClr val="accent4">
                    <a:lumMod val="40000"/>
                    <a:lumOff val="60000"/>
                  </a:schemeClr>
                </a:solidFill>
                <a:effectLst>
                  <a:outerShdw blurRad="50800" dist="39000" dir="5460000" algn="tl">
                    <a:srgbClr val="000000">
                      <a:alpha val="38000"/>
                    </a:srgbClr>
                  </a:outerShdw>
                </a:effectLst>
                <a:latin typeface="Times New Roman" pitchFamily="-65" charset="0"/>
              </a:rPr>
              <a:t>2.  The use of inexpensive bicycles for practical purposes does not violate the principles.</a:t>
            </a:r>
          </a:p>
          <a:p>
            <a:pPr>
              <a:buNone/>
            </a:pPr>
            <a:r>
              <a:rPr lang="en-US" b="1" dirty="0" smtClean="0">
                <a:ln w="11430"/>
                <a:solidFill>
                  <a:schemeClr val="accent4">
                    <a:lumMod val="40000"/>
                    <a:lumOff val="60000"/>
                  </a:schemeClr>
                </a:solidFill>
                <a:effectLst>
                  <a:outerShdw blurRad="50800" dist="39000" dir="5460000" algn="tl">
                    <a:srgbClr val="000000">
                      <a:alpha val="38000"/>
                    </a:srgbClr>
                  </a:outerShdw>
                </a:effectLst>
                <a:latin typeface="Times New Roman" pitchFamily="-65" charset="0"/>
              </a:rPr>
              <a:t>3.  The principles remain, however, and would apply to many other situations.</a:t>
            </a:r>
          </a:p>
        </p:txBody>
      </p:sp>
      <p:sp>
        <p:nvSpPr>
          <p:cNvPr id="4" name="Slide Number Placeholder 3"/>
          <p:cNvSpPr>
            <a:spLocks noGrp="1"/>
          </p:cNvSpPr>
          <p:nvPr>
            <p:ph type="sldNum" sz="quarter" idx="12"/>
          </p:nvPr>
        </p:nvSpPr>
        <p:spPr/>
        <p:txBody>
          <a:bodyPr/>
          <a:lstStyle/>
          <a:p>
            <a:fld id="{3100AEEB-C00E-4423-B789-B2DD954A7E71}" type="slidenum">
              <a:rPr lang="en-US"/>
              <a:pPr/>
              <a:t>73</a:t>
            </a:fld>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609600" y="0"/>
            <a:ext cx="7772400" cy="1143000"/>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r>
              <a:rPr lang="en-US" sz="3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65" charset="0"/>
              </a:rPr>
              <a:t>Case Study 6:  Certain Aspects </a:t>
            </a:r>
            <a:br>
              <a:rPr lang="en-US" sz="3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65" charset="0"/>
              </a:rPr>
            </a:br>
            <a:r>
              <a:rPr lang="en-US" sz="3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65" charset="0"/>
              </a:rPr>
              <a:t>of Sabbath Keeping</a:t>
            </a:r>
          </a:p>
        </p:txBody>
      </p:sp>
      <p:sp>
        <p:nvSpPr>
          <p:cNvPr id="143363" name="Rectangle 3"/>
          <p:cNvSpPr>
            <a:spLocks noGrp="1" noChangeArrowheads="1"/>
          </p:cNvSpPr>
          <p:nvPr>
            <p:ph idx="1"/>
          </p:nvPr>
        </p:nvSpPr>
        <p:spPr>
          <a:xfrm>
            <a:off x="533400" y="1752600"/>
            <a:ext cx="7772400" cy="4191000"/>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pPr>
              <a:buNone/>
            </a:pPr>
            <a:r>
              <a:rPr lang="en-US" b="1" dirty="0" smtClean="0">
                <a:ln w="11430"/>
                <a:solidFill>
                  <a:srgbClr val="FFFF00"/>
                </a:solidFill>
                <a:effectLst>
                  <a:outerShdw blurRad="80000" dist="40000" dir="5040000" algn="tl">
                    <a:srgbClr val="000000">
                      <a:alpha val="30000"/>
                    </a:srgbClr>
                  </a:outerShdw>
                </a:effectLst>
                <a:latin typeface="Times New Roman" pitchFamily="-65" charset="0"/>
              </a:rPr>
              <a:t>1.  No cooking during Sabbath hours (6T 355, 357).</a:t>
            </a:r>
          </a:p>
          <a:p>
            <a:pPr>
              <a:buNone/>
            </a:pPr>
            <a:r>
              <a:rPr lang="en-US" b="1" dirty="0" smtClean="0">
                <a:ln w="11430"/>
                <a:solidFill>
                  <a:srgbClr val="FFFF00"/>
                </a:solidFill>
                <a:effectLst>
                  <a:outerShdw blurRad="80000" dist="40000" dir="5040000" algn="tl">
                    <a:srgbClr val="000000">
                      <a:alpha val="30000"/>
                    </a:srgbClr>
                  </a:outerShdw>
                </a:effectLst>
                <a:latin typeface="Times New Roman" pitchFamily="-65" charset="0"/>
              </a:rPr>
              <a:t>2.  Baths should be taken before sunset on Friday (6T 355).</a:t>
            </a:r>
          </a:p>
          <a:p>
            <a:pPr>
              <a:buNone/>
            </a:pPr>
            <a:r>
              <a:rPr lang="en-US" b="1" dirty="0" smtClean="0">
                <a:ln w="11430"/>
                <a:solidFill>
                  <a:srgbClr val="FFFF00"/>
                </a:solidFill>
                <a:effectLst>
                  <a:outerShdw blurRad="80000" dist="40000" dir="5040000" algn="tl">
                    <a:srgbClr val="000000">
                      <a:alpha val="30000"/>
                    </a:srgbClr>
                  </a:outerShdw>
                </a:effectLst>
                <a:latin typeface="Times New Roman" pitchFamily="-65" charset="0"/>
              </a:rPr>
              <a:t>3.  “Shaving” should also be done before “the beginning of the Sabbath” (ST, May 25, 1882, p. 7). </a:t>
            </a:r>
          </a:p>
        </p:txBody>
      </p:sp>
      <p:sp>
        <p:nvSpPr>
          <p:cNvPr id="4" name="Slide Number Placeholder 3"/>
          <p:cNvSpPr>
            <a:spLocks noGrp="1"/>
          </p:cNvSpPr>
          <p:nvPr>
            <p:ph type="sldNum" sz="quarter" idx="12"/>
          </p:nvPr>
        </p:nvSpPr>
        <p:spPr/>
        <p:txBody>
          <a:bodyPr/>
          <a:lstStyle/>
          <a:p>
            <a:fld id="{D185D0E9-5B18-4C64-A660-EC3FF82B63BB}" type="slidenum">
              <a:rPr lang="en-US"/>
              <a:pPr/>
              <a:t>74</a:t>
            </a:fld>
            <a:endParaRPr lang="en-US"/>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1752600" y="0"/>
            <a:ext cx="6705600" cy="1295400"/>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600" b="1" dirty="0" smtClean="0">
                <a:ln/>
                <a:solidFill>
                  <a:schemeClr val="accent3"/>
                </a:solidFill>
                <a:effectLst/>
                <a:latin typeface="Times New Roman" pitchFamily="-65" charset="0"/>
              </a:rPr>
              <a:t>Cooking on the Sabbath:</a:t>
            </a:r>
            <a:br>
              <a:rPr lang="en-US" sz="3600" b="1" dirty="0" smtClean="0">
                <a:ln/>
                <a:solidFill>
                  <a:schemeClr val="accent3"/>
                </a:solidFill>
                <a:effectLst/>
                <a:latin typeface="Times New Roman" pitchFamily="-65" charset="0"/>
              </a:rPr>
            </a:br>
            <a:r>
              <a:rPr lang="en-US" sz="3600" b="1" dirty="0" smtClean="0">
                <a:ln/>
                <a:solidFill>
                  <a:schemeClr val="accent3"/>
                </a:solidFill>
                <a:effectLst/>
                <a:latin typeface="Times New Roman" pitchFamily="-65" charset="0"/>
              </a:rPr>
              <a:t>The Counsels</a:t>
            </a:r>
          </a:p>
        </p:txBody>
      </p:sp>
      <p:sp>
        <p:nvSpPr>
          <p:cNvPr id="4" name="Slide Number Placeholder 3"/>
          <p:cNvSpPr>
            <a:spLocks noGrp="1"/>
          </p:cNvSpPr>
          <p:nvPr>
            <p:ph type="sldNum" sz="quarter" idx="12"/>
          </p:nvPr>
        </p:nvSpPr>
        <p:spPr/>
        <p:txBody>
          <a:bodyPr/>
          <a:lstStyle/>
          <a:p>
            <a:fld id="{113DD7AD-2851-4CCE-94F2-E13AB1AD80E7}" type="slidenum">
              <a:rPr lang="en-US"/>
              <a:pPr/>
              <a:t>75</a:t>
            </a:fld>
            <a:endParaRPr lang="en-US"/>
          </a:p>
        </p:txBody>
      </p:sp>
      <p:pic>
        <p:nvPicPr>
          <p:cNvPr id="5" name="Picture 4" descr="cooking-school-3.jpg"/>
          <p:cNvPicPr>
            <a:picLocks noChangeAspect="1"/>
          </p:cNvPicPr>
          <p:nvPr/>
        </p:nvPicPr>
        <p:blipFill>
          <a:blip r:embed="rId3"/>
          <a:srcRect t="7424" r="-873" b="13974"/>
          <a:stretch>
            <a:fillRect/>
          </a:stretch>
        </p:blipFill>
        <p:spPr>
          <a:xfrm>
            <a:off x="1676400" y="4038600"/>
            <a:ext cx="7467600" cy="2819400"/>
          </a:xfrm>
          <a:prstGeom prst="rect">
            <a:avLst/>
          </a:prstGeom>
        </p:spPr>
      </p:pic>
      <p:sp>
        <p:nvSpPr>
          <p:cNvPr id="145411" name="Rectangle 3"/>
          <p:cNvSpPr>
            <a:spLocks noGrp="1" noChangeArrowheads="1"/>
          </p:cNvSpPr>
          <p:nvPr>
            <p:ph idx="1"/>
          </p:nvPr>
        </p:nvSpPr>
        <p:spPr>
          <a:xfrm>
            <a:off x="1828800" y="1600200"/>
            <a:ext cx="6934200" cy="2514600"/>
          </a:xfrm>
        </p:spPr>
        <p:txBody>
          <a:bodyPr>
            <a:normAutofit fontScale="92500" lnSpcReduction="10000"/>
            <a:scene3d>
              <a:camera prst="orthographicFront"/>
              <a:lightRig rig="glow" dir="tl">
                <a:rot lat="0" lon="0" rev="5400000"/>
              </a:lightRig>
            </a:scene3d>
            <a:sp3d contourW="12700">
              <a:bevelT w="25400" h="25400"/>
              <a:contourClr>
                <a:schemeClr val="accent6">
                  <a:shade val="73000"/>
                </a:schemeClr>
              </a:contourClr>
            </a:sp3d>
          </a:bodyPr>
          <a:lstStyle/>
          <a:p>
            <a:pPr>
              <a:buNone/>
            </a:pPr>
            <a:r>
              <a:rPr lang="en-US" sz="2800" b="1" dirty="0" smtClean="0">
                <a:ln w="11430"/>
                <a:solidFill>
                  <a:schemeClr val="tx1"/>
                </a:solidFill>
                <a:effectLst>
                  <a:outerShdw blurRad="80000" dist="40000" dir="5040000" algn="tl">
                    <a:srgbClr val="000000">
                      <a:alpha val="30000"/>
                    </a:srgbClr>
                  </a:outerShdw>
                </a:effectLst>
                <a:latin typeface="Times New Roman" pitchFamily="-65" charset="0"/>
              </a:rPr>
              <a:t>1. “Cooking upon the Sabbath should be avoided” (6T 357:3).</a:t>
            </a:r>
          </a:p>
          <a:p>
            <a:pPr>
              <a:buNone/>
            </a:pPr>
            <a:endParaRPr lang="en-US" sz="2800" b="1" dirty="0" smtClean="0">
              <a:ln w="11430"/>
              <a:solidFill>
                <a:schemeClr val="tx1"/>
              </a:solidFill>
              <a:effectLst>
                <a:outerShdw blurRad="80000" dist="40000" dir="5040000" algn="tl">
                  <a:srgbClr val="000000">
                    <a:alpha val="30000"/>
                  </a:srgbClr>
                </a:outerShdw>
              </a:effectLst>
              <a:latin typeface="Times New Roman" pitchFamily="-65" charset="0"/>
            </a:endParaRPr>
          </a:p>
          <a:p>
            <a:pPr>
              <a:buNone/>
            </a:pPr>
            <a:r>
              <a:rPr lang="en-US" sz="2800" b="1" dirty="0" smtClean="0">
                <a:ln w="11430"/>
                <a:solidFill>
                  <a:schemeClr val="tx1"/>
                </a:solidFill>
                <a:effectLst>
                  <a:outerShdw blurRad="80000" dist="40000" dir="5040000" algn="tl">
                    <a:srgbClr val="000000">
                      <a:alpha val="30000"/>
                    </a:srgbClr>
                  </a:outerShdw>
                </a:effectLst>
                <a:latin typeface="Times New Roman" pitchFamily="-65" charset="0"/>
              </a:rPr>
              <a:t>2. “On Friday let the preparation for the Sabbath be completed.  See that . . . all the cooking is done” (6T 355:3).</a:t>
            </a:r>
          </a:p>
          <a:p>
            <a:pPr>
              <a:buFont typeface="Calisto MT" pitchFamily="-65" charset="0"/>
              <a:buNone/>
            </a:pPr>
            <a:endParaRPr lang="en-US" b="1" dirty="0" smtClean="0">
              <a:ln w="11430"/>
              <a:solidFill>
                <a:srgbClr val="FFC000"/>
              </a:solidFill>
              <a:effectLst>
                <a:outerShdw blurRad="80000" dist="40000" dir="5040000" algn="tl">
                  <a:srgbClr val="000000">
                    <a:alpha val="30000"/>
                  </a:srgbClr>
                </a:outerShdw>
              </a:effectLst>
              <a:latin typeface="Times New Roman" pitchFamily="-65"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685800" y="0"/>
            <a:ext cx="7772400" cy="1295400"/>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3600" b="1" dirty="0" smtClean="0">
                <a:ln/>
                <a:solidFill>
                  <a:schemeClr val="accent3"/>
                </a:solidFill>
                <a:effectLst/>
                <a:latin typeface="Times New Roman" pitchFamily="-65" charset="0"/>
              </a:rPr>
              <a:t>Cooking on the Sabbath</a:t>
            </a:r>
            <a:br>
              <a:rPr lang="en-US" sz="3600" b="1" dirty="0" smtClean="0">
                <a:ln/>
                <a:solidFill>
                  <a:schemeClr val="accent3"/>
                </a:solidFill>
                <a:effectLst/>
                <a:latin typeface="Times New Roman" pitchFamily="-65" charset="0"/>
              </a:rPr>
            </a:br>
            <a:r>
              <a:rPr lang="en-US" sz="3600" b="1" dirty="0" smtClean="0">
                <a:ln/>
                <a:solidFill>
                  <a:schemeClr val="accent3"/>
                </a:solidFill>
                <a:effectLst/>
                <a:latin typeface="Times New Roman" pitchFamily="-65" charset="0"/>
              </a:rPr>
              <a:t>The Counsels</a:t>
            </a:r>
          </a:p>
        </p:txBody>
      </p:sp>
      <p:sp>
        <p:nvSpPr>
          <p:cNvPr id="147459" name="Rectangle 3"/>
          <p:cNvSpPr>
            <a:spLocks noGrp="1" noChangeArrowheads="1"/>
          </p:cNvSpPr>
          <p:nvPr>
            <p:ph idx="1"/>
          </p:nvPr>
        </p:nvSpPr>
        <p:spPr>
          <a:xfrm>
            <a:off x="304800" y="1600200"/>
            <a:ext cx="8534400" cy="52578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buNone/>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3.  “While cooking upon the Sabbath should be avoided, it is not necessary to eat cold food.  In cold weather let the food prepared the day before be heated.”</a:t>
            </a:r>
          </a:p>
          <a:p>
            <a:pPr>
              <a:buNone/>
            </a:pPr>
            <a:endParaRPr lang="en-US" b="1" dirty="0" smtClean="0">
              <a:ln w="11430"/>
              <a:solidFill>
                <a:srgbClr val="92D050"/>
              </a:solidFill>
              <a:effectLst>
                <a:outerShdw blurRad="50800" dist="39000" dir="5460000" algn="tl">
                  <a:srgbClr val="000000">
                    <a:alpha val="38000"/>
                  </a:srgbClr>
                </a:outerShdw>
              </a:effectLst>
              <a:latin typeface="Times New Roman" pitchFamily="-65" charset="0"/>
            </a:endParaRPr>
          </a:p>
          <a:p>
            <a:pPr>
              <a:buNone/>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4.  “Let the meals, though simple, be palatable and attractive.  Provide something that will be regarded as a treat” (6T 357).</a:t>
            </a:r>
          </a:p>
          <a:p>
            <a:pPr>
              <a:buFont typeface="Calisto MT" pitchFamily="-65" charset="0"/>
              <a:buNone/>
            </a:pPr>
            <a:endPar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65" charset="0"/>
            </a:endParaRPr>
          </a:p>
        </p:txBody>
      </p:sp>
      <p:sp>
        <p:nvSpPr>
          <p:cNvPr id="4" name="Slide Number Placeholder 3"/>
          <p:cNvSpPr>
            <a:spLocks noGrp="1"/>
          </p:cNvSpPr>
          <p:nvPr>
            <p:ph type="sldNum" sz="quarter" idx="12"/>
          </p:nvPr>
        </p:nvSpPr>
        <p:spPr/>
        <p:txBody>
          <a:bodyPr/>
          <a:lstStyle/>
          <a:p>
            <a:fld id="{99918619-D3F4-4ABF-87D6-27DF93DBD8F6}" type="slidenum">
              <a:rPr lang="en-US"/>
              <a:pPr/>
              <a:t>76</a:t>
            </a:fld>
            <a:endParaRPr 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4C07489-F287-4942-9176-FAAD64762D3B}" type="slidenum">
              <a:rPr lang="en-US"/>
              <a:pPr/>
              <a:t>77</a:t>
            </a:fld>
            <a:endParaRPr lang="en-US"/>
          </a:p>
        </p:txBody>
      </p:sp>
      <p:pic>
        <p:nvPicPr>
          <p:cNvPr id="5" name="Picture 4" descr="worship.jpg"/>
          <p:cNvPicPr>
            <a:picLocks noChangeAspect="1"/>
          </p:cNvPicPr>
          <p:nvPr/>
        </p:nvPicPr>
        <p:blipFill>
          <a:blip r:embed="rId3"/>
          <a:stretch>
            <a:fillRect/>
          </a:stretch>
        </p:blipFill>
        <p:spPr>
          <a:xfrm>
            <a:off x="1" y="0"/>
            <a:ext cx="9144000" cy="6858000"/>
          </a:xfrm>
          <a:prstGeom prst="rect">
            <a:avLst/>
          </a:prstGeom>
        </p:spPr>
      </p:pic>
      <p:sp>
        <p:nvSpPr>
          <p:cNvPr id="149507" name="Rectangle 3"/>
          <p:cNvSpPr>
            <a:spLocks noGrp="1" noChangeArrowheads="1"/>
          </p:cNvSpPr>
          <p:nvPr>
            <p:ph idx="1"/>
          </p:nvPr>
        </p:nvSpPr>
        <p:spPr>
          <a:xfrm>
            <a:off x="685800" y="1905000"/>
            <a:ext cx="7772400" cy="2971800"/>
          </a:xfrm>
          <a:solidFill>
            <a:srgbClr val="FFC000">
              <a:alpha val="49000"/>
            </a:srgbClr>
          </a:solidFill>
        </p:spPr>
        <p:txBody>
          <a:bodyPr>
            <a:normAutofit/>
          </a:bodyPr>
          <a:lstStyle/>
          <a:p>
            <a:pPr>
              <a:buNone/>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65" charset="0"/>
              </a:rPr>
              <a:t>1.  All unnecessary “work” on Sabbath is to be avoided. </a:t>
            </a:r>
          </a:p>
          <a:p>
            <a:pPr>
              <a:buNone/>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65" charset="0"/>
              </a:rPr>
              <a:t>2.  Preparation.  The joy of the Sabbath and its distinctiveness from weekdays are both enhanced by preparation (6T 354).</a:t>
            </a:r>
          </a:p>
        </p:txBody>
      </p:sp>
      <p:sp>
        <p:nvSpPr>
          <p:cNvPr id="149506" name="Rectangle 2"/>
          <p:cNvSpPr>
            <a:spLocks noGrp="1" noChangeArrowheads="1"/>
          </p:cNvSpPr>
          <p:nvPr>
            <p:ph type="title"/>
          </p:nvPr>
        </p:nvSpPr>
        <p:spPr>
          <a:xfrm>
            <a:off x="762000" y="0"/>
            <a:ext cx="7772400" cy="1143000"/>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3600" b="1" dirty="0" smtClean="0">
                <a:ln/>
                <a:solidFill>
                  <a:schemeClr val="accent3"/>
                </a:solidFill>
                <a:effectLst/>
                <a:latin typeface="Times New Roman" pitchFamily="-65" charset="0"/>
              </a:rPr>
              <a:t>Principles</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685800" y="0"/>
            <a:ext cx="7772400" cy="11430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65" charset="0"/>
              </a:rPr>
              <a:t>Historical Context </a:t>
            </a:r>
          </a:p>
        </p:txBody>
      </p:sp>
      <p:sp>
        <p:nvSpPr>
          <p:cNvPr id="151555" name="Rectangle 3"/>
          <p:cNvSpPr>
            <a:spLocks noGrp="1" noChangeArrowheads="1"/>
          </p:cNvSpPr>
          <p:nvPr>
            <p:ph idx="1"/>
          </p:nvPr>
        </p:nvSpPr>
        <p:spPr>
          <a:xfrm>
            <a:off x="152400" y="1295400"/>
            <a:ext cx="4267200" cy="53340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buNone/>
            </a:pPr>
            <a:r>
              <a:rPr lang="en-US" b="1" dirty="0" smtClean="0">
                <a:ln w="11430"/>
                <a:solidFill>
                  <a:srgbClr val="FFC000"/>
                </a:solidFill>
                <a:effectLst>
                  <a:outerShdw blurRad="50800" dist="39000" dir="5460000" algn="tl">
                    <a:srgbClr val="000000">
                      <a:alpha val="38000"/>
                    </a:srgbClr>
                  </a:outerShdw>
                </a:effectLst>
                <a:latin typeface="Times New Roman" pitchFamily="-65" charset="0"/>
              </a:rPr>
              <a:t>1.  In 1900, the cooking was done on wood stoves.  Even today, cooking a meal from scratch involves time and work.</a:t>
            </a:r>
          </a:p>
          <a:p>
            <a:pPr>
              <a:buNone/>
            </a:pPr>
            <a:r>
              <a:rPr lang="en-US" b="1" dirty="0" smtClean="0">
                <a:ln w="11430"/>
                <a:solidFill>
                  <a:srgbClr val="FFC000"/>
                </a:solidFill>
                <a:effectLst>
                  <a:outerShdw blurRad="50800" dist="39000" dir="5460000" algn="tl">
                    <a:srgbClr val="000000">
                      <a:alpha val="38000"/>
                    </a:srgbClr>
                  </a:outerShdw>
                </a:effectLst>
                <a:latin typeface="Times New Roman" pitchFamily="-65" charset="0"/>
              </a:rPr>
              <a:t>2.  Work was not to be done on Sabbath.</a:t>
            </a:r>
          </a:p>
        </p:txBody>
      </p:sp>
      <p:sp>
        <p:nvSpPr>
          <p:cNvPr id="4" name="Slide Number Placeholder 3"/>
          <p:cNvSpPr>
            <a:spLocks noGrp="1"/>
          </p:cNvSpPr>
          <p:nvPr>
            <p:ph type="sldNum" sz="quarter" idx="12"/>
          </p:nvPr>
        </p:nvSpPr>
        <p:spPr/>
        <p:txBody>
          <a:bodyPr/>
          <a:lstStyle/>
          <a:p>
            <a:fld id="{A8CF256C-F12D-4571-A443-94EEE4815030}" type="slidenum">
              <a:rPr lang="en-US"/>
              <a:pPr/>
              <a:t>78</a:t>
            </a:fld>
            <a:endParaRPr lang="en-US"/>
          </a:p>
        </p:txBody>
      </p:sp>
      <p:pic>
        <p:nvPicPr>
          <p:cNvPr id="5" name="Picture 4" descr="wood-stove.jpg"/>
          <p:cNvPicPr>
            <a:picLocks noChangeAspect="1"/>
          </p:cNvPicPr>
          <p:nvPr/>
        </p:nvPicPr>
        <p:blipFill>
          <a:blip r:embed="rId3"/>
          <a:stretch>
            <a:fillRect/>
          </a:stretch>
        </p:blipFill>
        <p:spPr>
          <a:xfrm>
            <a:off x="4572000" y="1219200"/>
            <a:ext cx="4267200" cy="5283618"/>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685800" y="228600"/>
            <a:ext cx="7772400" cy="1143000"/>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3600" b="1" dirty="0" smtClean="0">
                <a:ln/>
                <a:solidFill>
                  <a:schemeClr val="accent3"/>
                </a:solidFill>
                <a:effectLst/>
                <a:latin typeface="Times New Roman" pitchFamily="-65" charset="0"/>
              </a:rPr>
              <a:t>Application Today</a:t>
            </a:r>
          </a:p>
        </p:txBody>
      </p:sp>
      <p:sp>
        <p:nvSpPr>
          <p:cNvPr id="153603" name="Rectangle 3"/>
          <p:cNvSpPr>
            <a:spLocks noGrp="1" noChangeArrowheads="1"/>
          </p:cNvSpPr>
          <p:nvPr>
            <p:ph idx="1"/>
          </p:nvPr>
        </p:nvSpPr>
        <p:spPr>
          <a:xfrm>
            <a:off x="609600" y="1600200"/>
            <a:ext cx="7772400" cy="5029200"/>
          </a:xfrm>
        </p:spPr>
        <p:txBody>
          <a:bodyPr>
            <a:normAutofit lnSpcReduction="10000"/>
            <a:scene3d>
              <a:camera prst="orthographicFront"/>
              <a:lightRig rig="flat" dir="tl">
                <a:rot lat="0" lon="0" rev="6600000"/>
              </a:lightRig>
            </a:scene3d>
            <a:sp3d extrusionH="25400" contourW="8890">
              <a:bevelT w="38100" h="31750"/>
              <a:contourClr>
                <a:schemeClr val="accent2">
                  <a:shade val="75000"/>
                </a:schemeClr>
              </a:contourClr>
            </a:sp3d>
          </a:bodyPr>
          <a:lstStyle/>
          <a:p>
            <a:pPr>
              <a:buNone/>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1.  Self-timing ovens can cook Sabbath dinner while the cook is worshiping in church.</a:t>
            </a:r>
          </a:p>
          <a:p>
            <a:pPr>
              <a:buNone/>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2.  Microwave ovens and pre-prepared foods can reduce the work of cooking to the permitted level of “warming up” food already prepared.</a:t>
            </a:r>
          </a:p>
          <a:p>
            <a:pPr>
              <a:buNone/>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3.  Preparation still increases “delight” in the Sabbath, but some aspects of cooking are not the “work” they used to be.</a:t>
            </a:r>
          </a:p>
        </p:txBody>
      </p:sp>
      <p:sp>
        <p:nvSpPr>
          <p:cNvPr id="4" name="Slide Number Placeholder 3"/>
          <p:cNvSpPr>
            <a:spLocks noGrp="1"/>
          </p:cNvSpPr>
          <p:nvPr>
            <p:ph type="sldNum" sz="quarter" idx="12"/>
          </p:nvPr>
        </p:nvSpPr>
        <p:spPr/>
        <p:txBody>
          <a:bodyPr/>
          <a:lstStyle/>
          <a:p>
            <a:fld id="{04E7FB95-3CF9-42ED-B31F-CD3E4FEBB70A}" type="slidenum">
              <a:rPr lang="en-US"/>
              <a:pPr/>
              <a:t>79</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“Ideal” vs. “Necessity”</a:t>
            </a:r>
            <a:endParaRPr lang="en-US" dirty="0"/>
          </a:p>
        </p:txBody>
      </p:sp>
      <p:sp>
        <p:nvSpPr>
          <p:cNvPr id="3" name="Content Placeholder 2"/>
          <p:cNvSpPr>
            <a:spLocks noGrp="1"/>
          </p:cNvSpPr>
          <p:nvPr>
            <p:ph idx="1"/>
          </p:nvPr>
        </p:nvSpPr>
        <p:spPr/>
        <p:txBody>
          <a:bodyPr/>
          <a:lstStyle/>
          <a:p>
            <a:r>
              <a:rPr lang="en-US" sz="2800" dirty="0" smtClean="0"/>
              <a:t>“God gave man no permission to eat animal food until after the flood. Everything had been destroyed upon which man could subsist, and therefore the Lord in their </a:t>
            </a:r>
            <a:r>
              <a:rPr lang="en-US" sz="2800" b="1" dirty="0" smtClean="0"/>
              <a:t>necessity</a:t>
            </a:r>
            <a:r>
              <a:rPr lang="en-US" sz="2800" dirty="0" smtClean="0"/>
              <a:t> gave Noah permission to eat of the clean animals which he had taken with him into the ark. </a:t>
            </a:r>
            <a:r>
              <a:rPr lang="en-US" sz="2800" b="1" dirty="0" smtClean="0"/>
              <a:t>But animal food was not the most healthful article of food for man.”  </a:t>
            </a:r>
            <a:r>
              <a:rPr lang="en-US" sz="2800" dirty="0" err="1" smtClean="0"/>
              <a:t>CCh</a:t>
            </a:r>
            <a:r>
              <a:rPr lang="en-US" sz="2800" dirty="0" smtClean="0"/>
              <a:t> 228 </a:t>
            </a:r>
            <a:endParaRPr lang="en-US" sz="2800" dirty="0"/>
          </a:p>
        </p:txBody>
      </p:sp>
      <p:sp>
        <p:nvSpPr>
          <p:cNvPr id="4" name="Slide Number Placeholder 3"/>
          <p:cNvSpPr>
            <a:spLocks noGrp="1"/>
          </p:cNvSpPr>
          <p:nvPr>
            <p:ph type="sldNum" sz="quarter" idx="12"/>
          </p:nvPr>
        </p:nvSpPr>
        <p:spPr/>
        <p:txBody>
          <a:bodyPr/>
          <a:lstStyle/>
          <a:p>
            <a:fld id="{01421881-DE45-4E0E-8A3E-8F3BD1A9C473}" type="slidenum">
              <a:rPr lang="en-US" smtClean="0"/>
              <a:pPr/>
              <a:t>8</a:t>
            </a:fld>
            <a:endParaRPr 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685800" y="0"/>
            <a:ext cx="7772400" cy="1524000"/>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US" sz="4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65" charset="0"/>
              </a:rPr>
              <a:t>Sabbath Baths</a:t>
            </a:r>
            <a:r>
              <a:rPr lang="en-US" sz="3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65" charset="0"/>
              </a:rPr>
              <a:t/>
            </a:r>
            <a:br>
              <a:rPr lang="en-US" sz="3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65" charset="0"/>
              </a:rPr>
            </a:br>
            <a:r>
              <a:rPr lang="en-US" sz="3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65" charset="0"/>
              </a:rPr>
              <a:t>The Counsel </a:t>
            </a:r>
          </a:p>
        </p:txBody>
      </p:sp>
      <p:sp>
        <p:nvSpPr>
          <p:cNvPr id="155651" name="Rectangle 3"/>
          <p:cNvSpPr>
            <a:spLocks noGrp="1" noChangeArrowheads="1"/>
          </p:cNvSpPr>
          <p:nvPr>
            <p:ph idx="1"/>
          </p:nvPr>
        </p:nvSpPr>
        <p:spPr>
          <a:xfrm>
            <a:off x="457200" y="1600200"/>
            <a:ext cx="8077200" cy="3581400"/>
          </a:xfrm>
          <a:solidFill>
            <a:schemeClr val="accent5">
              <a:lumMod val="40000"/>
              <a:lumOff val="60000"/>
              <a:alpha val="31000"/>
            </a:schemeClr>
          </a:solidFill>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solidFill>
                  <a:schemeClr val="accent4">
                    <a:lumMod val="10000"/>
                  </a:schemeClr>
                </a:solidFill>
                <a:effectLst>
                  <a:outerShdw blurRad="50800" dist="39000" dir="5460000" algn="tl">
                    <a:srgbClr val="000000">
                      <a:alpha val="38000"/>
                    </a:srgbClr>
                  </a:outerShdw>
                </a:effectLst>
                <a:latin typeface="Times New Roman" pitchFamily="-65" charset="0"/>
              </a:rPr>
              <a:t>“On Friday let the preparation for the Sabbath be completed.  See that all clothing is in readiness and that all the cooking is done.  Let the boots be blacked and baths taken” </a:t>
            </a:r>
          </a:p>
          <a:p>
            <a:pPr>
              <a:buNone/>
            </a:pPr>
            <a:r>
              <a:rPr lang="en-US" b="1" dirty="0" smtClean="0">
                <a:ln w="11430"/>
                <a:solidFill>
                  <a:schemeClr val="accent4">
                    <a:lumMod val="10000"/>
                  </a:schemeClr>
                </a:solidFill>
                <a:effectLst>
                  <a:outerShdw blurRad="50800" dist="39000" dir="5460000" algn="tl">
                    <a:srgbClr val="000000">
                      <a:alpha val="38000"/>
                    </a:srgbClr>
                  </a:outerShdw>
                </a:effectLst>
                <a:latin typeface="Times New Roman" pitchFamily="-65" charset="0"/>
              </a:rPr>
              <a:t>(6T 355:3).</a:t>
            </a:r>
          </a:p>
        </p:txBody>
      </p:sp>
      <p:sp>
        <p:nvSpPr>
          <p:cNvPr id="4" name="Slide Number Placeholder 3"/>
          <p:cNvSpPr>
            <a:spLocks noGrp="1"/>
          </p:cNvSpPr>
          <p:nvPr>
            <p:ph type="sldNum" sz="quarter" idx="12"/>
          </p:nvPr>
        </p:nvSpPr>
        <p:spPr/>
        <p:txBody>
          <a:bodyPr/>
          <a:lstStyle/>
          <a:p>
            <a:fld id="{6EA00516-E04B-49CE-87FE-27FA7E5834FA}" type="slidenum">
              <a:rPr lang="en-US"/>
              <a:pPr/>
              <a:t>80</a:t>
            </a:fld>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A17583C-5826-45BD-ABB7-6D27F809952E}" type="slidenum">
              <a:rPr lang="en-US"/>
              <a:pPr/>
              <a:t>81</a:t>
            </a:fld>
            <a:endParaRPr lang="en-US"/>
          </a:p>
        </p:txBody>
      </p:sp>
      <p:pic>
        <p:nvPicPr>
          <p:cNvPr id="5" name="Picture 4" descr="purity-amy-fose.jpg"/>
          <p:cNvPicPr>
            <a:picLocks noChangeAspect="1"/>
          </p:cNvPicPr>
          <p:nvPr/>
        </p:nvPicPr>
        <p:blipFill>
          <a:blip r:embed="rId3"/>
          <a:stretch>
            <a:fillRect/>
          </a:stretch>
        </p:blipFill>
        <p:spPr>
          <a:xfrm>
            <a:off x="0" y="0"/>
            <a:ext cx="9144000" cy="6858000"/>
          </a:xfrm>
          <a:prstGeom prst="rect">
            <a:avLst/>
          </a:prstGeom>
        </p:spPr>
      </p:pic>
      <p:sp>
        <p:nvSpPr>
          <p:cNvPr id="157699" name="Rectangle 3"/>
          <p:cNvSpPr>
            <a:spLocks noGrp="1" noChangeArrowheads="1"/>
          </p:cNvSpPr>
          <p:nvPr>
            <p:ph idx="1"/>
          </p:nvPr>
        </p:nvSpPr>
        <p:spPr>
          <a:xfrm>
            <a:off x="609600" y="1828800"/>
            <a:ext cx="7772400" cy="3429000"/>
          </a:xfrm>
          <a:solidFill>
            <a:schemeClr val="bg1">
              <a:alpha val="51000"/>
            </a:schemeClr>
          </a:solidFill>
        </p:spPr>
        <p:txBody>
          <a:bodyPr>
            <a:normAutofit/>
            <a:scene3d>
              <a:camera prst="orthographicFront"/>
              <a:lightRig rig="balanced" dir="t">
                <a:rot lat="0" lon="0" rev="2100000"/>
              </a:lightRig>
            </a:scene3d>
            <a:sp3d extrusionH="57150" prstMaterial="metal">
              <a:bevelT w="38100" h="25400"/>
              <a:contourClr>
                <a:schemeClr val="bg2"/>
              </a:contourClr>
            </a:sp3d>
          </a:bodyPr>
          <a:lstStyle/>
          <a:p>
            <a:pPr>
              <a:buNone/>
            </a:pPr>
            <a:r>
              <a:rPr lang="en-US" b="1" dirty="0" smtClean="0">
                <a:ln w="50800"/>
                <a:latin typeface="Times New Roman" pitchFamily="-65" charset="0"/>
              </a:rPr>
              <a:t>1.  The “work” of bathing was to be done before the Sabbath began.</a:t>
            </a:r>
          </a:p>
          <a:p>
            <a:pPr>
              <a:buNone/>
            </a:pPr>
            <a:r>
              <a:rPr lang="en-US" b="1" dirty="0" smtClean="0">
                <a:ln w="50800"/>
                <a:latin typeface="Times New Roman" pitchFamily="-65" charset="0"/>
              </a:rPr>
              <a:t>2.  Preparation:  Sabbath keepers were to greet the holy day with clean bodies.</a:t>
            </a:r>
          </a:p>
        </p:txBody>
      </p:sp>
      <p:sp>
        <p:nvSpPr>
          <p:cNvPr id="157698" name="Rectangle 2"/>
          <p:cNvSpPr>
            <a:spLocks noGrp="1" noChangeArrowheads="1"/>
          </p:cNvSpPr>
          <p:nvPr>
            <p:ph type="title"/>
          </p:nvPr>
        </p:nvSpPr>
        <p:spPr>
          <a:xfrm>
            <a:off x="685800" y="0"/>
            <a:ext cx="7772400" cy="1143000"/>
          </a:xfrm>
        </p:spPr>
        <p:txBody>
          <a:bodyPr>
            <a:normAutofit/>
          </a:bodyPr>
          <a:lstStyle/>
          <a:p>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65" charset="0"/>
              </a:rPr>
              <a:t>Principles</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685800" y="0"/>
            <a:ext cx="7772400" cy="1143000"/>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3600" b="1" dirty="0" smtClean="0">
                <a:ln/>
                <a:solidFill>
                  <a:schemeClr val="accent3"/>
                </a:solidFill>
                <a:effectLst/>
                <a:latin typeface="Times New Roman" pitchFamily="-65" charset="0"/>
              </a:rPr>
              <a:t>Sabbath Baths</a:t>
            </a:r>
            <a:r>
              <a:rPr lang="en-US" sz="3200" b="1" dirty="0" smtClean="0">
                <a:ln/>
                <a:solidFill>
                  <a:schemeClr val="accent3"/>
                </a:solidFill>
                <a:effectLst/>
                <a:latin typeface="Times New Roman" pitchFamily="-65" charset="0"/>
              </a:rPr>
              <a:t/>
            </a:r>
            <a:br>
              <a:rPr lang="en-US" sz="3200" b="1" dirty="0" smtClean="0">
                <a:ln/>
                <a:solidFill>
                  <a:schemeClr val="accent3"/>
                </a:solidFill>
                <a:effectLst/>
                <a:latin typeface="Times New Roman" pitchFamily="-65" charset="0"/>
              </a:rPr>
            </a:br>
            <a:r>
              <a:rPr lang="en-US" sz="3200" b="1" dirty="0" smtClean="0">
                <a:ln/>
                <a:solidFill>
                  <a:schemeClr val="accent3"/>
                </a:solidFill>
                <a:effectLst/>
                <a:latin typeface="Times New Roman" pitchFamily="-65" charset="0"/>
              </a:rPr>
              <a:t>Historical Context</a:t>
            </a:r>
          </a:p>
        </p:txBody>
      </p:sp>
      <p:sp>
        <p:nvSpPr>
          <p:cNvPr id="159747" name="Rectangle 3"/>
          <p:cNvSpPr>
            <a:spLocks noGrp="1" noChangeArrowheads="1"/>
          </p:cNvSpPr>
          <p:nvPr>
            <p:ph idx="1"/>
          </p:nvPr>
        </p:nvSpPr>
        <p:spPr>
          <a:xfrm>
            <a:off x="228600" y="1524000"/>
            <a:ext cx="4953000" cy="5105400"/>
          </a:xfrm>
        </p:spPr>
        <p:txBody>
          <a:bodyPr>
            <a:normAutofit fontScale="85000" lnSpcReduction="10000"/>
            <a:scene3d>
              <a:camera prst="orthographicFront"/>
              <a:lightRig rig="flat" dir="tl">
                <a:rot lat="0" lon="0" rev="6600000"/>
              </a:lightRig>
            </a:scene3d>
            <a:sp3d extrusionH="25400" contourW="8890">
              <a:bevelT w="38100" h="31750"/>
              <a:contourClr>
                <a:schemeClr val="accent2">
                  <a:shade val="75000"/>
                </a:schemeClr>
              </a:contourClr>
            </a:sp3d>
          </a:bodyPr>
          <a:lstStyle/>
          <a:p>
            <a:pPr>
              <a:buNone/>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1.  No automatic hot-water heaters.  Water had to be pumped, carried, and heated.</a:t>
            </a:r>
          </a:p>
          <a:p>
            <a:pPr>
              <a:buNone/>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2.  Homes of common people had no bathrooms.  Baths were typically taken in a portable tub on the kitchen floor. Provision for privacy inevitably disrupted the routine of the rest of the family.</a:t>
            </a:r>
          </a:p>
          <a:p>
            <a:pPr>
              <a:buNone/>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3.  Most took only one bath per week.</a:t>
            </a:r>
          </a:p>
          <a:p>
            <a:pPr>
              <a:buFont typeface="Wingdings" pitchFamily="-65" charset="2"/>
              <a:buChar char=""/>
            </a:pPr>
            <a:endPar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65" charset="0"/>
            </a:endParaRPr>
          </a:p>
        </p:txBody>
      </p:sp>
      <p:sp>
        <p:nvSpPr>
          <p:cNvPr id="4" name="Slide Number Placeholder 3"/>
          <p:cNvSpPr>
            <a:spLocks noGrp="1"/>
          </p:cNvSpPr>
          <p:nvPr>
            <p:ph type="sldNum" sz="quarter" idx="12"/>
          </p:nvPr>
        </p:nvSpPr>
        <p:spPr/>
        <p:txBody>
          <a:bodyPr/>
          <a:lstStyle/>
          <a:p>
            <a:fld id="{AD81473D-68A8-4B20-9CD0-78D9BFC43542}" type="slidenum">
              <a:rPr lang="en-US"/>
              <a:pPr/>
              <a:t>82</a:t>
            </a:fld>
            <a:endParaRPr lang="en-US"/>
          </a:p>
        </p:txBody>
      </p:sp>
      <p:pic>
        <p:nvPicPr>
          <p:cNvPr id="5" name="Picture 4" descr="hl-09-06.jpg"/>
          <p:cNvPicPr>
            <a:picLocks noChangeAspect="1"/>
          </p:cNvPicPr>
          <p:nvPr/>
        </p:nvPicPr>
        <p:blipFill>
          <a:blip r:embed="rId3"/>
          <a:stretch>
            <a:fillRect/>
          </a:stretch>
        </p:blipFill>
        <p:spPr>
          <a:xfrm>
            <a:off x="4998720" y="1447800"/>
            <a:ext cx="4023360" cy="5029200"/>
          </a:xfrm>
          <a:prstGeom prst="rect">
            <a:avLst/>
          </a:prstGeo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609600" y="0"/>
            <a:ext cx="7772400" cy="1143000"/>
          </a:xfrm>
        </p:spPr>
        <p:txBody>
          <a:bodyPr>
            <a:normAutofit/>
          </a:bodyPr>
          <a:lstStyle/>
          <a:p>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65" charset="0"/>
              </a:rPr>
              <a:t>Application Today</a:t>
            </a:r>
          </a:p>
        </p:txBody>
      </p:sp>
      <p:sp>
        <p:nvSpPr>
          <p:cNvPr id="161795" name="Rectangle 3"/>
          <p:cNvSpPr>
            <a:spLocks noGrp="1" noChangeArrowheads="1"/>
          </p:cNvSpPr>
          <p:nvPr>
            <p:ph idx="1"/>
          </p:nvPr>
        </p:nvSpPr>
        <p:spPr>
          <a:xfrm>
            <a:off x="304800" y="1447800"/>
            <a:ext cx="4876800" cy="5181600"/>
          </a:xfrm>
        </p:spPr>
        <p:txBody>
          <a:bodyPr>
            <a:normAutofit/>
            <a:scene3d>
              <a:camera prst="orthographicFront"/>
              <a:lightRig rig="balanced" dir="t">
                <a:rot lat="0" lon="0" rev="2100000"/>
              </a:lightRig>
            </a:scene3d>
            <a:sp3d extrusionH="57150" prstMaterial="metal">
              <a:bevelT w="38100" h="25400"/>
              <a:contourClr>
                <a:schemeClr val="bg2"/>
              </a:contourClr>
            </a:sp3d>
          </a:bodyPr>
          <a:lstStyle/>
          <a:p>
            <a:pPr>
              <a:buNone/>
            </a:pPr>
            <a:r>
              <a:rPr lang="en-US" b="1" dirty="0" smtClean="0">
                <a:ln w="50800"/>
                <a:latin typeface="Times New Roman" pitchFamily="-65" charset="0"/>
              </a:rPr>
              <a:t>1.  In developed countries, most houses have running water, automatic hot-water heaters, and showers.</a:t>
            </a:r>
          </a:p>
          <a:p>
            <a:pPr>
              <a:buNone/>
            </a:pPr>
            <a:r>
              <a:rPr lang="en-US" b="1" dirty="0" smtClean="0">
                <a:ln w="50800"/>
                <a:latin typeface="Times New Roman" pitchFamily="-65" charset="0"/>
              </a:rPr>
              <a:t>2.  A shower can be completed in five minutes, more or less.</a:t>
            </a:r>
          </a:p>
        </p:txBody>
      </p:sp>
      <p:sp>
        <p:nvSpPr>
          <p:cNvPr id="4" name="Slide Number Placeholder 3"/>
          <p:cNvSpPr>
            <a:spLocks noGrp="1"/>
          </p:cNvSpPr>
          <p:nvPr>
            <p:ph type="sldNum" sz="quarter" idx="12"/>
          </p:nvPr>
        </p:nvSpPr>
        <p:spPr/>
        <p:txBody>
          <a:bodyPr/>
          <a:lstStyle/>
          <a:p>
            <a:fld id="{3669270B-1CBC-42CE-8A32-B5622BC5A9CC}" type="slidenum">
              <a:rPr lang="en-US"/>
              <a:pPr/>
              <a:t>83</a:t>
            </a:fld>
            <a:endParaRPr lang="en-US"/>
          </a:p>
        </p:txBody>
      </p:sp>
      <p:pic>
        <p:nvPicPr>
          <p:cNvPr id="5" name="Picture 4" descr="Shower-Cabin-.jpg"/>
          <p:cNvPicPr>
            <a:picLocks noChangeAspect="1"/>
          </p:cNvPicPr>
          <p:nvPr/>
        </p:nvPicPr>
        <p:blipFill>
          <a:blip r:embed="rId3"/>
          <a:stretch>
            <a:fillRect/>
          </a:stretch>
        </p:blipFill>
        <p:spPr>
          <a:xfrm>
            <a:off x="5105400" y="1295400"/>
            <a:ext cx="3765804" cy="5334000"/>
          </a:xfrm>
          <a:prstGeom prst="rect">
            <a:avLst/>
          </a:prstGeo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762000" y="0"/>
            <a:ext cx="7772400" cy="1143000"/>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3600" b="1" dirty="0" smtClean="0">
                <a:ln/>
                <a:solidFill>
                  <a:schemeClr val="accent3"/>
                </a:solidFill>
                <a:effectLst/>
                <a:latin typeface="Times New Roman" pitchFamily="-65" charset="0"/>
              </a:rPr>
              <a:t>Application Today</a:t>
            </a:r>
          </a:p>
        </p:txBody>
      </p:sp>
      <p:sp>
        <p:nvSpPr>
          <p:cNvPr id="163843" name="Rectangle 3"/>
          <p:cNvSpPr>
            <a:spLocks noGrp="1" noChangeArrowheads="1"/>
          </p:cNvSpPr>
          <p:nvPr>
            <p:ph idx="1"/>
          </p:nvPr>
        </p:nvSpPr>
        <p:spPr>
          <a:xfrm>
            <a:off x="685800" y="1905000"/>
            <a:ext cx="7772400" cy="4191000"/>
          </a:xfrm>
        </p:spPr>
        <p:txBody>
          <a:bodyPr>
            <a:normAutofit fontScale="92500"/>
            <a:scene3d>
              <a:camera prst="orthographicFront"/>
              <a:lightRig rig="flat" dir="tl">
                <a:rot lat="0" lon="0" rev="6600000"/>
              </a:lightRig>
            </a:scene3d>
            <a:sp3d extrusionH="25400" contourW="8890">
              <a:bevelT w="38100" h="31750"/>
              <a:contourClr>
                <a:schemeClr val="accent2">
                  <a:shade val="75000"/>
                </a:schemeClr>
              </a:contourClr>
            </a:sp3d>
          </a:bodyPr>
          <a:lstStyle/>
          <a:p>
            <a:pPr>
              <a:buNone/>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3.  Most are accustomed to taking a shower daily, just as they clean their teeth daily.</a:t>
            </a:r>
          </a:p>
          <a:p>
            <a:pPr>
              <a:buNone/>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4.  A Friday evening bath may still be needed.</a:t>
            </a:r>
          </a:p>
          <a:p>
            <a:pPr>
              <a:buNone/>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5.  But if one wishes to freshen up on Sabbath morning with a quick shower, that would not necessarily be a violation of the counsels given against Sabbath bathing. </a:t>
            </a:r>
          </a:p>
        </p:txBody>
      </p:sp>
      <p:sp>
        <p:nvSpPr>
          <p:cNvPr id="4" name="Slide Number Placeholder 3"/>
          <p:cNvSpPr>
            <a:spLocks noGrp="1"/>
          </p:cNvSpPr>
          <p:nvPr>
            <p:ph type="sldNum" sz="quarter" idx="12"/>
          </p:nvPr>
        </p:nvSpPr>
        <p:spPr/>
        <p:txBody>
          <a:bodyPr/>
          <a:lstStyle/>
          <a:p>
            <a:fld id="{3CEC103B-5221-4C8F-925F-9FC2EBD26C77}" type="slidenum">
              <a:rPr lang="en-US"/>
              <a:pPr/>
              <a:t>84</a:t>
            </a:fld>
            <a:endParaRPr 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762000" y="0"/>
            <a:ext cx="7772400" cy="1143000"/>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3600" b="1" dirty="0" smtClean="0">
                <a:ln/>
                <a:solidFill>
                  <a:schemeClr val="accent3"/>
                </a:solidFill>
                <a:effectLst/>
                <a:latin typeface="Times New Roman" pitchFamily="-65" charset="0"/>
              </a:rPr>
              <a:t>Application Today</a:t>
            </a:r>
          </a:p>
        </p:txBody>
      </p:sp>
      <p:sp>
        <p:nvSpPr>
          <p:cNvPr id="165891" name="Rectangle 3"/>
          <p:cNvSpPr>
            <a:spLocks noGrp="1" noChangeArrowheads="1"/>
          </p:cNvSpPr>
          <p:nvPr>
            <p:ph idx="1"/>
          </p:nvPr>
        </p:nvSpPr>
        <p:spPr>
          <a:xfrm>
            <a:off x="685800" y="1828800"/>
            <a:ext cx="7772400" cy="35052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514350" indent="-514350">
              <a:buAutoNum type="arabicPeriod" startAt="6"/>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One’s own conscience before God must always be sacredly guarded.  </a:t>
            </a:r>
          </a:p>
          <a:p>
            <a:pPr marL="514350" indent="-514350">
              <a:buNone/>
            </a:pPr>
            <a:endParaRPr lang="en-US" b="1" dirty="0" smtClean="0">
              <a:ln w="11430"/>
              <a:solidFill>
                <a:srgbClr val="92D050"/>
              </a:solidFill>
              <a:effectLst>
                <a:outerShdw blurRad="50800" dist="39000" dir="5460000" algn="tl">
                  <a:srgbClr val="000000">
                    <a:alpha val="38000"/>
                  </a:srgbClr>
                </a:outerShdw>
              </a:effectLst>
              <a:latin typeface="Times New Roman" pitchFamily="-65" charset="0"/>
            </a:endParaRPr>
          </a:p>
          <a:p>
            <a:pPr>
              <a:buFont typeface="Arial" pitchFamily="34" charset="0"/>
              <a:buChar char="•"/>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Do not violate your conscience just because someone else thinks a particular activity is OK.</a:t>
            </a:r>
          </a:p>
        </p:txBody>
      </p:sp>
      <p:sp>
        <p:nvSpPr>
          <p:cNvPr id="4" name="Slide Number Placeholder 3"/>
          <p:cNvSpPr>
            <a:spLocks noGrp="1"/>
          </p:cNvSpPr>
          <p:nvPr>
            <p:ph type="sldNum" sz="quarter" idx="12"/>
          </p:nvPr>
        </p:nvSpPr>
        <p:spPr/>
        <p:txBody>
          <a:bodyPr/>
          <a:lstStyle/>
          <a:p>
            <a:fld id="{7ECF9C70-2ACE-48B7-A833-6EF2DF89A990}" type="slidenum">
              <a:rPr lang="en-US"/>
              <a:pPr/>
              <a:t>85</a:t>
            </a:fld>
            <a:endParaRPr lang="en-US"/>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762000" y="0"/>
            <a:ext cx="7772400" cy="1143000"/>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3200" b="1" dirty="0" smtClean="0">
                <a:ln/>
                <a:solidFill>
                  <a:schemeClr val="accent3"/>
                </a:solidFill>
                <a:effectLst/>
                <a:latin typeface="Times New Roman" pitchFamily="-65" charset="0"/>
              </a:rPr>
              <a:t>Shaving on the Sabbath:</a:t>
            </a:r>
            <a:br>
              <a:rPr lang="en-US" sz="3200" b="1" dirty="0" smtClean="0">
                <a:ln/>
                <a:solidFill>
                  <a:schemeClr val="accent3"/>
                </a:solidFill>
                <a:effectLst/>
                <a:latin typeface="Times New Roman" pitchFamily="-65" charset="0"/>
              </a:rPr>
            </a:br>
            <a:r>
              <a:rPr lang="en-US" sz="3200" b="1" dirty="0" smtClean="0">
                <a:ln/>
                <a:solidFill>
                  <a:schemeClr val="accent3"/>
                </a:solidFill>
                <a:effectLst/>
                <a:latin typeface="Times New Roman" pitchFamily="-65" charset="0"/>
              </a:rPr>
              <a:t>The Counsel</a:t>
            </a:r>
          </a:p>
        </p:txBody>
      </p:sp>
      <p:sp>
        <p:nvSpPr>
          <p:cNvPr id="167939" name="Rectangle 3"/>
          <p:cNvSpPr>
            <a:spLocks noGrp="1" noChangeArrowheads="1"/>
          </p:cNvSpPr>
          <p:nvPr>
            <p:ph idx="1"/>
          </p:nvPr>
        </p:nvSpPr>
        <p:spPr>
          <a:xfrm>
            <a:off x="685800" y="1828800"/>
            <a:ext cx="8001000" cy="4343400"/>
          </a:xfrm>
        </p:spPr>
        <p:txBody>
          <a:bodyPr>
            <a:normAutofit fontScale="92500" lnSpcReduction="20000"/>
            <a:scene3d>
              <a:camera prst="orthographicFront"/>
              <a:lightRig rig="flat" dir="tl">
                <a:rot lat="0" lon="0" rev="6600000"/>
              </a:lightRig>
            </a:scene3d>
            <a:sp3d extrusionH="25400" contourW="8890">
              <a:bevelT w="38100" h="31750"/>
              <a:contourClr>
                <a:schemeClr val="accent2">
                  <a:shade val="75000"/>
                </a:schemeClr>
              </a:contourClr>
            </a:sp3d>
          </a:bodyPr>
          <a:lstStyle/>
          <a:p>
            <a:pPr>
              <a:buFont typeface="Arial" pitchFamily="34" charset="0"/>
              <a:buChar char="•"/>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“Many carelessly put off the blackening of their boots, and shaving, until after the beginning of the Sabbath.  This should not be.  If any neglect to do such work on a working day, they should have enough respect for God’s holy time to let their beards remain unshaven, their boots rough and brown, until the Sabbath is past.  This might help their memory, and make them more careful to do their own work on the six working days” (ST, May 25, 1882).</a:t>
            </a:r>
          </a:p>
        </p:txBody>
      </p:sp>
      <p:sp>
        <p:nvSpPr>
          <p:cNvPr id="4" name="Slide Number Placeholder 3"/>
          <p:cNvSpPr>
            <a:spLocks noGrp="1"/>
          </p:cNvSpPr>
          <p:nvPr>
            <p:ph type="sldNum" sz="quarter" idx="12"/>
          </p:nvPr>
        </p:nvSpPr>
        <p:spPr/>
        <p:txBody>
          <a:bodyPr/>
          <a:lstStyle/>
          <a:p>
            <a:fld id="{ACEBEA83-EAD2-4BCE-B70A-E42C7441EF9E}" type="slidenum">
              <a:rPr lang="en-US"/>
              <a:pPr/>
              <a:t>86</a:t>
            </a:fld>
            <a:endParaRPr 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685800" y="0"/>
            <a:ext cx="7772400" cy="1143000"/>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3600" b="1" dirty="0" smtClean="0">
                <a:ln/>
                <a:solidFill>
                  <a:schemeClr val="accent3"/>
                </a:solidFill>
                <a:effectLst/>
                <a:latin typeface="Times New Roman" pitchFamily="-65" charset="0"/>
              </a:rPr>
              <a:t>Historical Context (1882)</a:t>
            </a:r>
          </a:p>
        </p:txBody>
      </p:sp>
      <p:sp>
        <p:nvSpPr>
          <p:cNvPr id="169987" name="Rectangle 3"/>
          <p:cNvSpPr>
            <a:spLocks noGrp="1" noChangeArrowheads="1"/>
          </p:cNvSpPr>
          <p:nvPr>
            <p:ph idx="1"/>
          </p:nvPr>
        </p:nvSpPr>
        <p:spPr>
          <a:xfrm>
            <a:off x="304800" y="1295400"/>
            <a:ext cx="4495800" cy="51816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buNone/>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1.  Most men wore full beards and did not shave daily.</a:t>
            </a:r>
          </a:p>
          <a:p>
            <a:pPr>
              <a:buNone/>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2.  Shaving involved heating water, sharpening the razor on a leather strap, brushing soap on the face, and scraping it off.</a:t>
            </a:r>
          </a:p>
        </p:txBody>
      </p:sp>
      <p:sp>
        <p:nvSpPr>
          <p:cNvPr id="4" name="Slide Number Placeholder 3"/>
          <p:cNvSpPr>
            <a:spLocks noGrp="1"/>
          </p:cNvSpPr>
          <p:nvPr>
            <p:ph type="sldNum" sz="quarter" idx="12"/>
          </p:nvPr>
        </p:nvSpPr>
        <p:spPr/>
        <p:txBody>
          <a:bodyPr/>
          <a:lstStyle/>
          <a:p>
            <a:fld id="{8C00098D-3E10-4516-9990-BD738358E384}" type="slidenum">
              <a:rPr lang="en-US"/>
              <a:pPr/>
              <a:t>87</a:t>
            </a:fld>
            <a:endParaRPr lang="en-US"/>
          </a:p>
        </p:txBody>
      </p:sp>
      <p:pic>
        <p:nvPicPr>
          <p:cNvPr id="5" name="Picture 4" descr="200342194-001.jpg"/>
          <p:cNvPicPr>
            <a:picLocks noChangeAspect="1"/>
          </p:cNvPicPr>
          <p:nvPr/>
        </p:nvPicPr>
        <p:blipFill>
          <a:blip r:embed="rId3"/>
          <a:srcRect t="8386"/>
          <a:stretch>
            <a:fillRect/>
          </a:stretch>
        </p:blipFill>
        <p:spPr>
          <a:xfrm>
            <a:off x="4495800" y="1295400"/>
            <a:ext cx="4320208" cy="527355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685800" y="0"/>
            <a:ext cx="5257800" cy="1143000"/>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r>
              <a:rPr lang="en-US" sz="3600"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65" charset="0"/>
              </a:rPr>
              <a:t>Principles</a:t>
            </a:r>
          </a:p>
        </p:txBody>
      </p:sp>
      <p:sp>
        <p:nvSpPr>
          <p:cNvPr id="172035" name="Rectangle 3"/>
          <p:cNvSpPr>
            <a:spLocks noGrp="1" noChangeArrowheads="1"/>
          </p:cNvSpPr>
          <p:nvPr>
            <p:ph idx="1"/>
          </p:nvPr>
        </p:nvSpPr>
        <p:spPr>
          <a:xfrm>
            <a:off x="609600" y="1905000"/>
            <a:ext cx="7772400" cy="3429000"/>
          </a:xfrm>
          <a:solidFill>
            <a:schemeClr val="bg2">
              <a:lumMod val="50000"/>
              <a:alpha val="54000"/>
            </a:schemeClr>
          </a:solidFill>
        </p:spPr>
        <p:txBody>
          <a:bodyPr>
            <a:normAutofit/>
          </a:bodyPr>
          <a:lstStyle/>
          <a:p>
            <a:pPr>
              <a:buNone/>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65" charset="0"/>
              </a:rPr>
              <a:t>1.  No work on the Sabbath</a:t>
            </a:r>
          </a:p>
          <a:p>
            <a:pPr>
              <a:buNone/>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65" charset="0"/>
              </a:rPr>
              <a:t>2.  Preparation before Sabbath not only helps avoid Sabbath work, but enhances our anticipation and enjoyment of the Sabbath hours.</a:t>
            </a:r>
          </a:p>
        </p:txBody>
      </p:sp>
      <p:sp>
        <p:nvSpPr>
          <p:cNvPr id="4" name="Slide Number Placeholder 3"/>
          <p:cNvSpPr>
            <a:spLocks noGrp="1"/>
          </p:cNvSpPr>
          <p:nvPr>
            <p:ph type="sldNum" sz="quarter" idx="12"/>
          </p:nvPr>
        </p:nvSpPr>
        <p:spPr/>
        <p:txBody>
          <a:bodyPr/>
          <a:lstStyle/>
          <a:p>
            <a:fld id="{F2A56B54-8541-40B1-8BB9-A0C58B5F87A0}" type="slidenum">
              <a:rPr lang="en-US"/>
              <a:pPr/>
              <a:t>88</a:t>
            </a:fld>
            <a:endParaRPr 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685800" y="0"/>
            <a:ext cx="7772400" cy="1143000"/>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3600" b="1" dirty="0" smtClean="0">
                <a:ln/>
                <a:solidFill>
                  <a:schemeClr val="accent3"/>
                </a:solidFill>
                <a:effectLst/>
                <a:latin typeface="Times New Roman" pitchFamily="-65" charset="0"/>
              </a:rPr>
              <a:t>Application Today</a:t>
            </a:r>
          </a:p>
        </p:txBody>
      </p:sp>
      <p:sp>
        <p:nvSpPr>
          <p:cNvPr id="174083" name="Rectangle 3"/>
          <p:cNvSpPr>
            <a:spLocks noGrp="1" noChangeArrowheads="1"/>
          </p:cNvSpPr>
          <p:nvPr>
            <p:ph idx="1"/>
          </p:nvPr>
        </p:nvSpPr>
        <p:spPr>
          <a:xfrm>
            <a:off x="685800" y="1447800"/>
            <a:ext cx="7772400" cy="5181600"/>
          </a:xfrm>
        </p:spPr>
        <p:txBody>
          <a:bodyPr>
            <a:normAutofit lnSpcReduction="10000"/>
            <a:scene3d>
              <a:camera prst="orthographicFront"/>
              <a:lightRig rig="balanced" dir="t">
                <a:rot lat="0" lon="0" rev="2100000"/>
              </a:lightRig>
            </a:scene3d>
            <a:sp3d extrusionH="57150" prstMaterial="metal">
              <a:bevelT w="38100" h="25400"/>
              <a:contourClr>
                <a:schemeClr val="bg2"/>
              </a:contourClr>
            </a:sp3d>
          </a:bodyPr>
          <a:lstStyle/>
          <a:p>
            <a:pPr>
              <a:buNone/>
            </a:pPr>
            <a:r>
              <a:rPr lang="en-US" b="1" dirty="0" smtClean="0">
                <a:ln w="50800"/>
                <a:solidFill>
                  <a:srgbClr val="92D050"/>
                </a:solidFill>
                <a:effectLst/>
                <a:latin typeface="Times New Roman" pitchFamily="-65" charset="0"/>
              </a:rPr>
              <a:t>1.  The social context is different.</a:t>
            </a:r>
          </a:p>
          <a:p>
            <a:pPr>
              <a:buNone/>
            </a:pPr>
            <a:r>
              <a:rPr lang="en-US" b="1" dirty="0" smtClean="0">
                <a:ln w="50800"/>
                <a:solidFill>
                  <a:srgbClr val="92D050"/>
                </a:solidFill>
                <a:effectLst/>
                <a:latin typeface="Times New Roman" pitchFamily="-65" charset="0"/>
              </a:rPr>
              <a:t>2.  A </a:t>
            </a:r>
            <a:r>
              <a:rPr lang="en-US" b="1" i="1" dirty="0" smtClean="0">
                <a:ln w="50800"/>
                <a:solidFill>
                  <a:srgbClr val="92D050"/>
                </a:solidFill>
                <a:effectLst/>
                <a:latin typeface="Times New Roman" pitchFamily="-65" charset="0"/>
              </a:rPr>
              <a:t>weekly</a:t>
            </a:r>
            <a:r>
              <a:rPr lang="en-US" b="1" dirty="0" smtClean="0">
                <a:ln w="50800"/>
                <a:solidFill>
                  <a:srgbClr val="92D050"/>
                </a:solidFill>
                <a:effectLst/>
                <a:latin typeface="Times New Roman" pitchFamily="-65" charset="0"/>
              </a:rPr>
              <a:t> beard trim could be done before Sabbath.</a:t>
            </a:r>
          </a:p>
          <a:p>
            <a:pPr>
              <a:buNone/>
            </a:pPr>
            <a:r>
              <a:rPr lang="en-US" b="1" dirty="0" smtClean="0">
                <a:ln w="50800"/>
                <a:solidFill>
                  <a:srgbClr val="92D050"/>
                </a:solidFill>
                <a:effectLst/>
                <a:latin typeface="Times New Roman" pitchFamily="-65" charset="0"/>
              </a:rPr>
              <a:t>3.  But for a normally clean-shaven man to appear on Sabbath with a 16-hour growth of whiskers could be similar to arriving with uncombed hair.</a:t>
            </a:r>
          </a:p>
          <a:p>
            <a:pPr>
              <a:buNone/>
            </a:pPr>
            <a:r>
              <a:rPr lang="en-US" b="1" dirty="0" smtClean="0">
                <a:ln w="50800"/>
                <a:solidFill>
                  <a:srgbClr val="92D050"/>
                </a:solidFill>
                <a:effectLst/>
                <a:latin typeface="Times New Roman" pitchFamily="-65" charset="0"/>
              </a:rPr>
              <a:t>4.  With an electric razor, or even a safety razor and hot running water, shaving is not the “work” it was 120 years ago.</a:t>
            </a:r>
          </a:p>
        </p:txBody>
      </p:sp>
      <p:sp>
        <p:nvSpPr>
          <p:cNvPr id="4" name="Slide Number Placeholder 3"/>
          <p:cNvSpPr>
            <a:spLocks noGrp="1"/>
          </p:cNvSpPr>
          <p:nvPr>
            <p:ph type="sldNum" sz="quarter" idx="12"/>
          </p:nvPr>
        </p:nvSpPr>
        <p:spPr>
          <a:xfrm>
            <a:off x="6781800" y="6400800"/>
            <a:ext cx="2133600" cy="457200"/>
          </a:xfrm>
        </p:spPr>
        <p:txBody>
          <a:bodyPr/>
          <a:lstStyle/>
          <a:p>
            <a:fld id="{19441CDD-952E-4FBF-A22B-6F83FA8CFA8E}" type="slidenum">
              <a:rPr lang="en-US"/>
              <a:pPr/>
              <a:t>89</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“Ideal” vs. “Necessity”</a:t>
            </a:r>
            <a:endParaRPr lang="en-US" dirty="0"/>
          </a:p>
        </p:txBody>
      </p:sp>
      <p:sp>
        <p:nvSpPr>
          <p:cNvPr id="3" name="Content Placeholder 2"/>
          <p:cNvSpPr>
            <a:spLocks noGrp="1"/>
          </p:cNvSpPr>
          <p:nvPr>
            <p:ph idx="1"/>
          </p:nvPr>
        </p:nvSpPr>
        <p:spPr/>
        <p:txBody>
          <a:bodyPr/>
          <a:lstStyle/>
          <a:p>
            <a:r>
              <a:rPr lang="en-US" sz="2800" dirty="0" smtClean="0"/>
              <a:t>“After the Flood,” God “permitted that long-lived race to eat animal food to shorten their sinful lives. Soon after the Flood the race began to rapidly decrease in size, and in length of years. </a:t>
            </a:r>
            <a:r>
              <a:rPr lang="en-US" sz="2800" dirty="0" err="1" smtClean="0"/>
              <a:t>CCh</a:t>
            </a:r>
            <a:r>
              <a:rPr lang="en-US" sz="2800" dirty="0" smtClean="0"/>
              <a:t> 228.2 </a:t>
            </a:r>
          </a:p>
          <a:p>
            <a:endParaRPr lang="en-US" sz="2800" dirty="0"/>
          </a:p>
        </p:txBody>
      </p:sp>
      <p:sp>
        <p:nvSpPr>
          <p:cNvPr id="4" name="Slide Number Placeholder 3"/>
          <p:cNvSpPr>
            <a:spLocks noGrp="1"/>
          </p:cNvSpPr>
          <p:nvPr>
            <p:ph type="sldNum" sz="quarter" idx="12"/>
          </p:nvPr>
        </p:nvSpPr>
        <p:spPr/>
        <p:txBody>
          <a:bodyPr/>
          <a:lstStyle/>
          <a:p>
            <a:fld id="{01421881-DE45-4E0E-8A3E-8F3BD1A9C473}" type="slidenum">
              <a:rPr lang="en-US" smtClean="0"/>
              <a:pPr/>
              <a:t>9</a:t>
            </a:fld>
            <a:endParaRPr lang="en-US"/>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762000" y="0"/>
            <a:ext cx="7772400" cy="1143000"/>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3600" b="1" dirty="0" smtClean="0">
                <a:ln/>
                <a:solidFill>
                  <a:schemeClr val="accent3"/>
                </a:solidFill>
                <a:effectLst/>
                <a:latin typeface="Times New Roman" pitchFamily="-65" charset="0"/>
              </a:rPr>
              <a:t>Application Today</a:t>
            </a:r>
          </a:p>
        </p:txBody>
      </p:sp>
      <p:sp>
        <p:nvSpPr>
          <p:cNvPr id="125955" name="Rectangle 3"/>
          <p:cNvSpPr>
            <a:spLocks noGrp="1" noChangeArrowheads="1"/>
          </p:cNvSpPr>
          <p:nvPr>
            <p:ph idx="1"/>
          </p:nvPr>
        </p:nvSpPr>
        <p:spPr>
          <a:xfrm>
            <a:off x="381000" y="1295400"/>
            <a:ext cx="8305800" cy="48768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80000"/>
              </a:lnSpc>
              <a:buNone/>
            </a:pPr>
            <a:r>
              <a:rPr lang="en-US" sz="2800" b="1" dirty="0" smtClean="0">
                <a:ln w="11430"/>
                <a:solidFill>
                  <a:srgbClr val="92D050"/>
                </a:solidFill>
                <a:effectLst>
                  <a:outerShdw blurRad="50800" dist="39000" dir="5460000" algn="tl">
                    <a:srgbClr val="000000">
                      <a:alpha val="38000"/>
                    </a:srgbClr>
                  </a:outerShdw>
                </a:effectLst>
                <a:latin typeface="Times New Roman" pitchFamily="-65" charset="0"/>
              </a:rPr>
              <a:t>5.  Conclusion:</a:t>
            </a:r>
          </a:p>
          <a:p>
            <a:pPr marL="971550" lvl="1" indent="-514350">
              <a:lnSpc>
                <a:spcPct val="80000"/>
              </a:lnSpc>
              <a:buFont typeface="Arial" charset="0"/>
              <a:buAutoNum type="alphaLcPeriod"/>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If a man shaves daily, it is a matter of personal conscience whether he chooses to do so on Sabbath.</a:t>
            </a:r>
          </a:p>
          <a:p>
            <a:pPr marL="971550" lvl="1" indent="-514350">
              <a:lnSpc>
                <a:spcPct val="80000"/>
              </a:lnSpc>
              <a:buFont typeface="Arial" charset="0"/>
              <a:buAutoNum type="alphaLcPeriod" startAt="2"/>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If a pastor were to come to the Sabbath worship of God in a “grubby” condition, that would contradict other counsels about honoring God’s house and His holy day by appropriate dress and grooming.</a:t>
            </a:r>
          </a:p>
          <a:p>
            <a:pPr marL="971550" lvl="1" indent="-514350">
              <a:lnSpc>
                <a:spcPct val="80000"/>
              </a:lnSpc>
              <a:buFont typeface="Arial" charset="0"/>
              <a:buAutoNum type="alphaLcPeriod" startAt="2"/>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Yet I have to recognize that I am speaking from a certain cultural bias, and not all will agree.</a:t>
            </a:r>
          </a:p>
        </p:txBody>
      </p:sp>
      <p:sp>
        <p:nvSpPr>
          <p:cNvPr id="4" name="Slide Number Placeholder 3"/>
          <p:cNvSpPr>
            <a:spLocks noGrp="1"/>
          </p:cNvSpPr>
          <p:nvPr>
            <p:ph type="sldNum" sz="quarter" idx="12"/>
          </p:nvPr>
        </p:nvSpPr>
        <p:spPr/>
        <p:txBody>
          <a:bodyPr/>
          <a:lstStyle/>
          <a:p>
            <a:fld id="{4A247F2B-603D-451C-970D-B9657B4C2374}" type="slidenum">
              <a:rPr lang="en-US"/>
              <a:pPr/>
              <a:t>90</a:t>
            </a:fld>
            <a:endParaRPr lang="en-US"/>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685800" y="152400"/>
            <a:ext cx="7772400" cy="1066800"/>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3600" b="1" dirty="0" smtClean="0">
                <a:ln/>
                <a:solidFill>
                  <a:schemeClr val="accent3"/>
                </a:solidFill>
                <a:effectLst/>
                <a:latin typeface="Times New Roman" pitchFamily="-65" charset="0"/>
              </a:rPr>
              <a:t>Summary, Principles and Applications</a:t>
            </a:r>
          </a:p>
        </p:txBody>
      </p:sp>
      <p:sp>
        <p:nvSpPr>
          <p:cNvPr id="178179" name="Rectangle 3"/>
          <p:cNvSpPr>
            <a:spLocks noGrp="1" noChangeArrowheads="1"/>
          </p:cNvSpPr>
          <p:nvPr>
            <p:ph idx="1"/>
          </p:nvPr>
        </p:nvSpPr>
        <p:spPr>
          <a:xfrm>
            <a:off x="609600" y="1752600"/>
            <a:ext cx="7772400" cy="3657600"/>
          </a:xfrm>
        </p:spPr>
        <p:txBody>
          <a:bodyPr>
            <a:normAutofit fontScale="92500" lnSpcReduction="20000"/>
            <a:scene3d>
              <a:camera prst="orthographicFront"/>
              <a:lightRig rig="flat" dir="tl">
                <a:rot lat="0" lon="0" rev="6600000"/>
              </a:lightRig>
            </a:scene3d>
            <a:sp3d extrusionH="25400" contourW="8890">
              <a:bevelT w="38100" h="31750"/>
              <a:contourClr>
                <a:schemeClr val="accent2">
                  <a:shade val="75000"/>
                </a:schemeClr>
              </a:contourClr>
            </a:sp3d>
          </a:bodyPr>
          <a:lstStyle/>
          <a:p>
            <a:pPr>
              <a:buNone/>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1.  Principles are timeless and universal.</a:t>
            </a:r>
          </a:p>
          <a:p>
            <a:pPr>
              <a:buNone/>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2.  Particulars are applications of principle(s) to a particular concrete situation in time and space.</a:t>
            </a:r>
          </a:p>
          <a:p>
            <a:pPr>
              <a:buNone/>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3.  Without specific concrete application, a principle remains abstract and theoretical.  To become real in human life, principles </a:t>
            </a:r>
            <a:r>
              <a:rPr lang="en-US" b="1" i="1" dirty="0" smtClean="0">
                <a:ln w="11430"/>
                <a:solidFill>
                  <a:srgbClr val="92D050"/>
                </a:solidFill>
                <a:effectLst>
                  <a:outerShdw blurRad="50800" dist="39000" dir="5460000" algn="tl">
                    <a:srgbClr val="000000">
                      <a:alpha val="38000"/>
                    </a:srgbClr>
                  </a:outerShdw>
                </a:effectLst>
                <a:latin typeface="Times New Roman" pitchFamily="-65" charset="0"/>
              </a:rPr>
              <a:t>have</a:t>
            </a: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 to be articulated in terms of specific behavior precepts.</a:t>
            </a:r>
          </a:p>
        </p:txBody>
      </p:sp>
      <p:sp>
        <p:nvSpPr>
          <p:cNvPr id="4" name="Slide Number Placeholder 3"/>
          <p:cNvSpPr>
            <a:spLocks noGrp="1"/>
          </p:cNvSpPr>
          <p:nvPr>
            <p:ph type="sldNum" sz="quarter" idx="12"/>
          </p:nvPr>
        </p:nvSpPr>
        <p:spPr/>
        <p:txBody>
          <a:bodyPr/>
          <a:lstStyle/>
          <a:p>
            <a:fld id="{EDE4DB15-3575-4D5A-93D7-F584D3584295}" type="slidenum">
              <a:rPr lang="en-US"/>
              <a:pPr/>
              <a:t>91</a:t>
            </a:fld>
            <a:endParaRPr lang="en-US"/>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685800" y="0"/>
            <a:ext cx="7772400" cy="1143000"/>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3600" b="1" dirty="0" smtClean="0">
                <a:ln/>
                <a:solidFill>
                  <a:schemeClr val="accent3"/>
                </a:solidFill>
                <a:effectLst/>
                <a:latin typeface="Times New Roman" pitchFamily="-65" charset="0"/>
              </a:rPr>
              <a:t>Summary, continued</a:t>
            </a:r>
          </a:p>
        </p:txBody>
      </p:sp>
      <p:sp>
        <p:nvSpPr>
          <p:cNvPr id="180227" name="Rectangle 3"/>
          <p:cNvSpPr>
            <a:spLocks noGrp="1" noChangeArrowheads="1"/>
          </p:cNvSpPr>
          <p:nvPr>
            <p:ph idx="1"/>
          </p:nvPr>
        </p:nvSpPr>
        <p:spPr>
          <a:xfrm>
            <a:off x="533400" y="1600200"/>
            <a:ext cx="7924800" cy="43434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buNone/>
            </a:pPr>
            <a:r>
              <a:rPr lang="en-US" sz="2400" b="1" dirty="0" smtClean="0">
                <a:ln w="11430"/>
                <a:solidFill>
                  <a:srgbClr val="92D050"/>
                </a:solidFill>
                <a:effectLst>
                  <a:outerShdw blurRad="50800" dist="39000" dir="5460000" algn="tl">
                    <a:srgbClr val="000000">
                      <a:alpha val="38000"/>
                    </a:srgbClr>
                  </a:outerShdw>
                </a:effectLst>
                <a:latin typeface="Times New Roman" pitchFamily="-65" charset="0"/>
              </a:rPr>
              <a:t>4</a:t>
            </a:r>
            <a:r>
              <a:rPr lang="en-US" sz="2800" b="1" dirty="0" smtClean="0">
                <a:ln w="11430"/>
                <a:solidFill>
                  <a:srgbClr val="92D050"/>
                </a:solidFill>
                <a:effectLst>
                  <a:outerShdw blurRad="50800" dist="39000" dir="5460000" algn="tl">
                    <a:srgbClr val="000000">
                      <a:alpha val="38000"/>
                    </a:srgbClr>
                  </a:outerShdw>
                </a:effectLst>
                <a:latin typeface="Times New Roman" pitchFamily="-65" charset="0"/>
              </a:rPr>
              <a:t>.  The dynamic that links principles and particulars is that of </a:t>
            </a:r>
            <a:r>
              <a:rPr lang="en-US" sz="2800" b="1" i="1" dirty="0" smtClean="0">
                <a:ln w="11430"/>
                <a:solidFill>
                  <a:srgbClr val="92D050"/>
                </a:solidFill>
                <a:effectLst>
                  <a:outerShdw blurRad="50800" dist="39000" dir="5460000" algn="tl">
                    <a:srgbClr val="000000">
                      <a:alpha val="38000"/>
                    </a:srgbClr>
                  </a:outerShdw>
                </a:effectLst>
                <a:latin typeface="Times New Roman" pitchFamily="-65" charset="0"/>
              </a:rPr>
              <a:t>incarnation</a:t>
            </a:r>
            <a:r>
              <a:rPr lang="en-US" sz="2800" b="1" dirty="0" smtClean="0">
                <a:ln w="11430"/>
                <a:solidFill>
                  <a:srgbClr val="92D050"/>
                </a:solidFill>
                <a:effectLst>
                  <a:outerShdw blurRad="50800" dist="39000" dir="5460000" algn="tl">
                    <a:srgbClr val="000000">
                      <a:alpha val="38000"/>
                    </a:srgbClr>
                  </a:outerShdw>
                </a:effectLst>
                <a:latin typeface="Times New Roman" pitchFamily="-65" charset="0"/>
              </a:rPr>
              <a:t>.  Love without deeds is not real love (James 2:16).  Faith without action is dead (James 2:17).  Likewise, reverence, modesty, stewardship, and Sabbath keeping are all principles that </a:t>
            </a:r>
            <a:r>
              <a:rPr lang="en-US" sz="2800" b="1" i="1" dirty="0" smtClean="0">
                <a:ln w="11430"/>
                <a:solidFill>
                  <a:srgbClr val="92D050"/>
                </a:solidFill>
                <a:effectLst>
                  <a:outerShdw blurRad="50800" dist="39000" dir="5460000" algn="tl">
                    <a:srgbClr val="000000">
                      <a:alpha val="38000"/>
                    </a:srgbClr>
                  </a:outerShdw>
                </a:effectLst>
                <a:latin typeface="Times New Roman" pitchFamily="-65" charset="0"/>
              </a:rPr>
              <a:t>unless incarnated in behavior, remain empty of practical meaning and invisible to the world.</a:t>
            </a:r>
            <a:r>
              <a:rPr lang="en-US" sz="2800" b="1" dirty="0" smtClean="0">
                <a:ln w="11430"/>
                <a:solidFill>
                  <a:srgbClr val="92D050"/>
                </a:solidFill>
                <a:effectLst>
                  <a:outerShdw blurRad="50800" dist="39000" dir="5460000" algn="tl">
                    <a:srgbClr val="000000">
                      <a:alpha val="38000"/>
                    </a:srgbClr>
                  </a:outerShdw>
                </a:effectLst>
                <a:latin typeface="Times New Roman" pitchFamily="-65" charset="0"/>
              </a:rPr>
              <a:t>  Principles become visible only when actualized in a given situation.</a:t>
            </a:r>
          </a:p>
        </p:txBody>
      </p:sp>
      <p:sp>
        <p:nvSpPr>
          <p:cNvPr id="4" name="Slide Number Placeholder 3"/>
          <p:cNvSpPr>
            <a:spLocks noGrp="1"/>
          </p:cNvSpPr>
          <p:nvPr>
            <p:ph type="sldNum" sz="quarter" idx="12"/>
          </p:nvPr>
        </p:nvSpPr>
        <p:spPr/>
        <p:txBody>
          <a:bodyPr/>
          <a:lstStyle/>
          <a:p>
            <a:fld id="{8F6F8113-2543-4BD0-84A5-917D541DF8CD}" type="slidenum">
              <a:rPr lang="en-US"/>
              <a:pPr/>
              <a:t>92</a:t>
            </a:fld>
            <a:endParaRPr lang="en-US"/>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685800" y="0"/>
            <a:ext cx="7772400" cy="838200"/>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3600" b="1" dirty="0" smtClean="0">
                <a:ln/>
                <a:solidFill>
                  <a:schemeClr val="accent3"/>
                </a:solidFill>
                <a:effectLst/>
                <a:latin typeface="Times New Roman" pitchFamily="-65" charset="0"/>
              </a:rPr>
              <a:t>Summary, continued</a:t>
            </a:r>
          </a:p>
        </p:txBody>
      </p:sp>
      <p:sp>
        <p:nvSpPr>
          <p:cNvPr id="129027" name="Rectangle 3"/>
          <p:cNvSpPr>
            <a:spLocks noGrp="1" noChangeArrowheads="1"/>
          </p:cNvSpPr>
          <p:nvPr>
            <p:ph idx="1"/>
          </p:nvPr>
        </p:nvSpPr>
        <p:spPr>
          <a:xfrm>
            <a:off x="609600" y="1524000"/>
            <a:ext cx="7772400" cy="4572000"/>
          </a:xfrm>
        </p:spPr>
        <p:txBody>
          <a:bodyPr>
            <a:normAutofit fontScale="92500" lnSpcReduction="10000"/>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90000"/>
              </a:lnSpc>
              <a:buNone/>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5.  Therefore, particular applications given by inspiration are as binding within the context in which they are given as are the inspired principles they represent.</a:t>
            </a:r>
          </a:p>
          <a:p>
            <a:pPr>
              <a:lnSpc>
                <a:spcPct val="90000"/>
              </a:lnSpc>
              <a:buNone/>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6.  It is a fallacy to believe that because precepts are subordinate to principles, that they are less obligatory, and can be ignored with impunity.  In the situation for which it was given, a particular application </a:t>
            </a:r>
            <a:r>
              <a:rPr lang="en-US" b="1" i="1" dirty="0" smtClean="0">
                <a:ln w="11430"/>
                <a:solidFill>
                  <a:srgbClr val="92D050"/>
                </a:solidFill>
                <a:effectLst>
                  <a:outerShdw blurRad="50800" dist="39000" dir="5460000" algn="tl">
                    <a:srgbClr val="000000">
                      <a:alpha val="38000"/>
                    </a:srgbClr>
                  </a:outerShdw>
                </a:effectLst>
                <a:latin typeface="Times New Roman" pitchFamily="-65" charset="0"/>
              </a:rPr>
              <a:t>is</a:t>
            </a: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 the incarnation of the principle, to be obeyed as a representation of the principle. </a:t>
            </a:r>
          </a:p>
        </p:txBody>
      </p:sp>
      <p:sp>
        <p:nvSpPr>
          <p:cNvPr id="4" name="Slide Number Placeholder 3"/>
          <p:cNvSpPr>
            <a:spLocks noGrp="1"/>
          </p:cNvSpPr>
          <p:nvPr>
            <p:ph type="sldNum" sz="quarter" idx="12"/>
          </p:nvPr>
        </p:nvSpPr>
        <p:spPr/>
        <p:txBody>
          <a:bodyPr/>
          <a:lstStyle/>
          <a:p>
            <a:fld id="{A377830F-EC51-4D6C-A634-D5AA02A555BB}" type="slidenum">
              <a:rPr lang="en-US"/>
              <a:pPr/>
              <a:t>93</a:t>
            </a:fld>
            <a:endParaRPr lang="en-US"/>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685800" y="0"/>
            <a:ext cx="7772400" cy="1143000"/>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3600" b="1" dirty="0" smtClean="0">
                <a:ln/>
                <a:solidFill>
                  <a:schemeClr val="accent3"/>
                </a:solidFill>
                <a:effectLst/>
                <a:latin typeface="Times New Roman" pitchFamily="-65" charset="0"/>
              </a:rPr>
              <a:t>Summary</a:t>
            </a:r>
          </a:p>
        </p:txBody>
      </p:sp>
      <p:sp>
        <p:nvSpPr>
          <p:cNvPr id="184323" name="Rectangle 3"/>
          <p:cNvSpPr>
            <a:spLocks noGrp="1" noChangeArrowheads="1"/>
          </p:cNvSpPr>
          <p:nvPr>
            <p:ph idx="1"/>
          </p:nvPr>
        </p:nvSpPr>
        <p:spPr>
          <a:xfrm>
            <a:off x="685800" y="1828800"/>
            <a:ext cx="7772400" cy="3429000"/>
          </a:xfrm>
        </p:spPr>
        <p:txBody>
          <a:bodyPr>
            <a:normAutofit fontScale="92500" lnSpcReduction="10000"/>
            <a:scene3d>
              <a:camera prst="orthographicFront"/>
              <a:lightRig rig="flat" dir="tl">
                <a:rot lat="0" lon="0" rev="6600000"/>
              </a:lightRig>
            </a:scene3d>
            <a:sp3d extrusionH="25400" contourW="8890">
              <a:bevelT w="38100" h="31750"/>
              <a:contourClr>
                <a:schemeClr val="accent2">
                  <a:shade val="75000"/>
                </a:schemeClr>
              </a:contourClr>
            </a:sp3d>
          </a:bodyPr>
          <a:lstStyle/>
          <a:p>
            <a:pPr>
              <a:buNone/>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7.  Because principles are timeless and universal, we can never say that a principle “no longer applies.”  When a particular </a:t>
            </a:r>
            <a:r>
              <a:rPr lang="en-US" b="1" i="1" dirty="0" smtClean="0">
                <a:ln w="11430"/>
                <a:solidFill>
                  <a:srgbClr val="92D050"/>
                </a:solidFill>
                <a:effectLst>
                  <a:outerShdw blurRad="50800" dist="39000" dir="5460000" algn="tl">
                    <a:srgbClr val="000000">
                      <a:alpha val="38000"/>
                    </a:srgbClr>
                  </a:outerShdw>
                </a:effectLst>
                <a:latin typeface="Times New Roman" pitchFamily="-65" charset="0"/>
              </a:rPr>
              <a:t>application</a:t>
            </a: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 no longer </a:t>
            </a:r>
            <a:r>
              <a:rPr lang="en-US" b="1" i="1" dirty="0" smtClean="0">
                <a:ln w="11430"/>
                <a:solidFill>
                  <a:srgbClr val="92D050"/>
                </a:solidFill>
                <a:effectLst>
                  <a:outerShdw blurRad="50800" dist="39000" dir="5460000" algn="tl">
                    <a:srgbClr val="000000">
                      <a:alpha val="38000"/>
                    </a:srgbClr>
                  </a:outerShdw>
                </a:effectLst>
                <a:latin typeface="Times New Roman" pitchFamily="-65" charset="0"/>
              </a:rPr>
              <a:t>expresses the principle</a:t>
            </a: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 as well as it originally did, the principle still applies, and responsible </a:t>
            </a:r>
            <a:r>
              <a:rPr lang="en-US" b="1" i="1" dirty="0" smtClean="0">
                <a:ln w="11430"/>
                <a:solidFill>
                  <a:srgbClr val="92D050"/>
                </a:solidFill>
                <a:effectLst>
                  <a:outerShdw blurRad="50800" dist="39000" dir="5460000" algn="tl">
                    <a:srgbClr val="000000">
                      <a:alpha val="38000"/>
                    </a:srgbClr>
                  </a:outerShdw>
                </a:effectLst>
                <a:latin typeface="Times New Roman" pitchFamily="-65" charset="0"/>
              </a:rPr>
              <a:t>obedience</a:t>
            </a: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 to the will of God </a:t>
            </a:r>
            <a:r>
              <a:rPr lang="en-US" b="1" i="1" dirty="0" smtClean="0">
                <a:ln w="11430"/>
                <a:solidFill>
                  <a:srgbClr val="92D050"/>
                </a:solidFill>
                <a:effectLst>
                  <a:outerShdw blurRad="50800" dist="39000" dir="5460000" algn="tl">
                    <a:srgbClr val="000000">
                      <a:alpha val="38000"/>
                    </a:srgbClr>
                  </a:outerShdw>
                </a:effectLst>
                <a:latin typeface="Times New Roman" pitchFamily="-65" charset="0"/>
              </a:rPr>
              <a:t>obligates us to discover how that principle applies</a:t>
            </a: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 to the current situation. </a:t>
            </a:r>
          </a:p>
        </p:txBody>
      </p:sp>
      <p:sp>
        <p:nvSpPr>
          <p:cNvPr id="4" name="Slide Number Placeholder 3"/>
          <p:cNvSpPr>
            <a:spLocks noGrp="1"/>
          </p:cNvSpPr>
          <p:nvPr>
            <p:ph type="sldNum" sz="quarter" idx="12"/>
          </p:nvPr>
        </p:nvSpPr>
        <p:spPr/>
        <p:txBody>
          <a:bodyPr/>
          <a:lstStyle/>
          <a:p>
            <a:fld id="{E235DEDA-B0A7-4582-8BA2-40D59C778E1B}" type="slidenum">
              <a:rPr lang="en-US"/>
              <a:pPr/>
              <a:t>94</a:t>
            </a:fld>
            <a:endParaRPr lang="en-US"/>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762000" y="228600"/>
            <a:ext cx="7772400" cy="609600"/>
          </a:xfrm>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3200" b="1" dirty="0" smtClean="0">
                <a:ln/>
                <a:solidFill>
                  <a:schemeClr val="accent3"/>
                </a:solidFill>
                <a:effectLst/>
                <a:latin typeface="Times New Roman" pitchFamily="-65" charset="0"/>
              </a:rPr>
              <a:t>Conclusion</a:t>
            </a:r>
          </a:p>
        </p:txBody>
      </p:sp>
      <p:sp>
        <p:nvSpPr>
          <p:cNvPr id="186371" name="Rectangle 3"/>
          <p:cNvSpPr>
            <a:spLocks noGrp="1" noChangeArrowheads="1"/>
          </p:cNvSpPr>
          <p:nvPr>
            <p:ph idx="1"/>
          </p:nvPr>
        </p:nvSpPr>
        <p:spPr>
          <a:xfrm>
            <a:off x="381000" y="2057400"/>
            <a:ext cx="8534400" cy="4495800"/>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pPr marL="514350" indent="-514350">
              <a:lnSpc>
                <a:spcPct val="90000"/>
              </a:lnSpc>
              <a:buAutoNum type="arabicPeriod" startAt="8"/>
            </a:pPr>
            <a:r>
              <a:rPr lang="en-US"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65" charset="0"/>
              </a:rPr>
              <a:t>Every disciple has an double obligation to the world: </a:t>
            </a:r>
          </a:p>
          <a:p>
            <a:pPr marL="514350" indent="-514350">
              <a:lnSpc>
                <a:spcPct val="90000"/>
              </a:lnSpc>
              <a:buAutoNum type="arabicParenBoth"/>
            </a:pPr>
            <a:r>
              <a:rPr lang="en-US"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65" charset="0"/>
              </a:rPr>
              <a:t>to display God’s principles through his/her lifestyle, and </a:t>
            </a:r>
          </a:p>
          <a:p>
            <a:pPr marL="514350" indent="-514350">
              <a:lnSpc>
                <a:spcPct val="90000"/>
              </a:lnSpc>
              <a:buAutoNum type="arabicParenBoth"/>
            </a:pPr>
            <a:r>
              <a:rPr lang="en-US"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65" charset="0"/>
              </a:rPr>
              <a:t>to explain those principles to whoever asks Why you live this way? </a:t>
            </a:r>
          </a:p>
          <a:p>
            <a:pPr>
              <a:lnSpc>
                <a:spcPct val="90000"/>
              </a:lnSpc>
              <a:buNone/>
            </a:pPr>
            <a:r>
              <a:rPr lang="en-US" sz="2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65" charset="0"/>
              </a:rPr>
              <a:t>			      </a:t>
            </a:r>
            <a:endParaRPr lang="en-US" sz="1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65" charset="0"/>
            </a:endParaRPr>
          </a:p>
        </p:txBody>
      </p:sp>
      <p:sp>
        <p:nvSpPr>
          <p:cNvPr id="4" name="Slide Number Placeholder 3"/>
          <p:cNvSpPr>
            <a:spLocks noGrp="1"/>
          </p:cNvSpPr>
          <p:nvPr>
            <p:ph type="sldNum" sz="quarter" idx="12"/>
          </p:nvPr>
        </p:nvSpPr>
        <p:spPr/>
        <p:txBody>
          <a:bodyPr/>
          <a:lstStyle/>
          <a:p>
            <a:fld id="{50F149F0-8497-424F-9C38-AFE5B51AFFA5}" type="slidenum">
              <a:rPr lang="en-US"/>
              <a:pPr/>
              <a:t>95</a:t>
            </a:fld>
            <a:endParaRPr lang="en-US"/>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00200"/>
            <a:ext cx="5029200" cy="50292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90000"/>
              </a:lnSpc>
              <a:buFont typeface="Arial" pitchFamily="34" charset="0"/>
              <a:buChar char="•"/>
            </a:pP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65" charset="0"/>
              </a:rPr>
              <a:t>“Let your light so shine before men, that they may see your good works and glorify your Father in heaven.” Matthew 5:16</a:t>
            </a:r>
          </a:p>
          <a:p>
            <a:pPr>
              <a:lnSpc>
                <a:spcPct val="90000"/>
              </a:lnSpc>
              <a:buFont typeface="Arial" pitchFamily="34" charset="0"/>
              <a:buChar char="•"/>
            </a:pP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65" charset="0"/>
              </a:rPr>
              <a:t>“. . . and be ready always to give an answer to everyone who asks you a reason of the hope that is in you.” 1 Peter 3:15</a:t>
            </a: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65" charset="0"/>
              </a:rPr>
              <a:t> 	</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Slide Number Placeholder 3"/>
          <p:cNvSpPr>
            <a:spLocks noGrp="1"/>
          </p:cNvSpPr>
          <p:nvPr>
            <p:ph type="sldNum" sz="quarter" idx="12"/>
          </p:nvPr>
        </p:nvSpPr>
        <p:spPr/>
        <p:txBody>
          <a:bodyPr/>
          <a:lstStyle/>
          <a:p>
            <a:fld id="{01421881-DE45-4E0E-8A3E-8F3BD1A9C473}" type="slidenum">
              <a:rPr lang="en-US" smtClean="0"/>
              <a:pPr/>
              <a:t>96</a:t>
            </a:fld>
            <a:endParaRPr lang="en-US"/>
          </a:p>
        </p:txBody>
      </p:sp>
      <p:pic>
        <p:nvPicPr>
          <p:cNvPr id="5" name="Picture 4" descr="jesus-animated-gif-image-0107.gif"/>
          <p:cNvPicPr>
            <a:picLocks noChangeAspect="1"/>
          </p:cNvPicPr>
          <p:nvPr/>
        </p:nvPicPr>
        <p:blipFill>
          <a:blip r:embed="rId3"/>
          <a:stretch>
            <a:fillRect/>
          </a:stretch>
        </p:blipFill>
        <p:spPr>
          <a:xfrm>
            <a:off x="5410200" y="1676400"/>
            <a:ext cx="3333750" cy="3924300"/>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normAutofit/>
          </a:bodyPr>
          <a:lstStyle/>
          <a:p>
            <a:pPr algn="ctr"/>
            <a:r>
              <a:rPr lang="en-US" sz="3600" dirty="0" smtClean="0">
                <a:latin typeface="Times New Roman" pitchFamily="-65" charset="0"/>
              </a:rPr>
              <a:t>Priesthood of Believers</a:t>
            </a:r>
          </a:p>
        </p:txBody>
      </p:sp>
      <p:sp>
        <p:nvSpPr>
          <p:cNvPr id="150531" name="Rectangle 3"/>
          <p:cNvSpPr>
            <a:spLocks noGrp="1" noChangeArrowheads="1"/>
          </p:cNvSpPr>
          <p:nvPr>
            <p:ph idx="1"/>
          </p:nvPr>
        </p:nvSpPr>
        <p:spPr/>
        <p:txBody>
          <a:bodyPr>
            <a:normAutofit fontScale="92500" lnSpcReduction="10000"/>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80000"/>
              </a:lnSpc>
              <a:buNone/>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1.  Counsel with brothers and sisters in the Lord. “In the multitude of counselors there is safety” (Prov. 11:14). </a:t>
            </a:r>
          </a:p>
          <a:p>
            <a:pPr>
              <a:lnSpc>
                <a:spcPct val="80000"/>
              </a:lnSpc>
              <a:buNone/>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“As iron sharpens iron, so one man sharpens another” (Prov. 27:17NIV).</a:t>
            </a:r>
          </a:p>
          <a:p>
            <a:pPr>
              <a:lnSpc>
                <a:spcPct val="80000"/>
              </a:lnSpc>
              <a:buNone/>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2.  Consult published sources, such as CD-ROM; 3-volume </a:t>
            </a:r>
            <a:r>
              <a:rPr lang="en-US" b="1" i="1" dirty="0" smtClean="0">
                <a:ln w="11430"/>
                <a:solidFill>
                  <a:srgbClr val="92D050"/>
                </a:solidFill>
                <a:effectLst>
                  <a:outerShdw blurRad="50800" dist="39000" dir="5460000" algn="tl">
                    <a:srgbClr val="000000">
                      <a:alpha val="38000"/>
                    </a:srgbClr>
                  </a:outerShdw>
                </a:effectLst>
                <a:latin typeface="Times New Roman" pitchFamily="-65" charset="0"/>
              </a:rPr>
              <a:t>Index</a:t>
            </a: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 Herbert Douglass, </a:t>
            </a:r>
            <a:r>
              <a:rPr lang="en-US" b="1" i="1" dirty="0" smtClean="0">
                <a:ln w="11430"/>
                <a:solidFill>
                  <a:srgbClr val="92D050"/>
                </a:solidFill>
                <a:effectLst>
                  <a:outerShdw blurRad="50800" dist="39000" dir="5460000" algn="tl">
                    <a:srgbClr val="000000">
                      <a:alpha val="38000"/>
                    </a:srgbClr>
                  </a:outerShdw>
                </a:effectLst>
                <a:latin typeface="Times New Roman" pitchFamily="-65" charset="0"/>
              </a:rPr>
              <a:t>Messenger of the Lord,</a:t>
            </a: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 and many others. </a:t>
            </a:r>
          </a:p>
          <a:p>
            <a:pPr>
              <a:lnSpc>
                <a:spcPct val="80000"/>
              </a:lnSpc>
              <a:buNone/>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3.  Contact the Ellen G. White Estate.</a:t>
            </a:r>
          </a:p>
          <a:p>
            <a:pPr>
              <a:lnSpc>
                <a:spcPct val="80000"/>
              </a:lnSpc>
              <a:buNone/>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World Wide Web:	&lt;http://www.WhiteEstate.org&gt;</a:t>
            </a:r>
          </a:p>
          <a:p>
            <a:pPr>
              <a:lnSpc>
                <a:spcPct val="80000"/>
              </a:lnSpc>
              <a:buNone/>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Telephones: 		301-680-6545, 6552</a:t>
            </a:r>
          </a:p>
        </p:txBody>
      </p:sp>
      <p:sp>
        <p:nvSpPr>
          <p:cNvPr id="4" name="Slide Number Placeholder 3"/>
          <p:cNvSpPr>
            <a:spLocks noGrp="1"/>
          </p:cNvSpPr>
          <p:nvPr>
            <p:ph type="sldNum" sz="quarter" idx="12"/>
          </p:nvPr>
        </p:nvSpPr>
        <p:spPr/>
        <p:txBody>
          <a:bodyPr/>
          <a:lstStyle/>
          <a:p>
            <a:fld id="{3CC99AD9-4852-4FC8-8332-9C2469F2121F}" type="slidenum">
              <a:rPr lang="en-US"/>
              <a:pPr/>
              <a:t>97</a:t>
            </a:fld>
            <a:endParaRPr lang="en-US"/>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762000" y="0"/>
            <a:ext cx="7772400" cy="1143000"/>
          </a:xfrm>
        </p:spPr>
        <p:txBody>
          <a:bodyPr>
            <a:normAutofit/>
          </a:bodyPr>
          <a:lstStyle/>
          <a:p>
            <a:r>
              <a:rPr lang="en-US" sz="3600" smtClean="0">
                <a:latin typeface="Times New Roman" pitchFamily="-65" charset="0"/>
              </a:rPr>
              <a:t>Acknowledgements</a:t>
            </a:r>
          </a:p>
        </p:txBody>
      </p:sp>
      <p:sp>
        <p:nvSpPr>
          <p:cNvPr id="190467" name="Rectangle 3"/>
          <p:cNvSpPr>
            <a:spLocks noGrp="1" noChangeArrowheads="1"/>
          </p:cNvSpPr>
          <p:nvPr>
            <p:ph idx="1"/>
          </p:nvPr>
        </p:nvSpPr>
        <p:spPr>
          <a:xfrm>
            <a:off x="685800" y="1828800"/>
            <a:ext cx="7772400" cy="35052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buFont typeface="Arial" pitchFamily="34" charset="0"/>
              <a:buChar char="•"/>
            </a:pPr>
            <a:r>
              <a:rPr lang="en-US" b="1" dirty="0" smtClean="0">
                <a:ln w="11430"/>
                <a:solidFill>
                  <a:srgbClr val="92D050"/>
                </a:solidFill>
                <a:effectLst>
                  <a:outerShdw blurRad="50800" dist="39000" dir="5460000" algn="tl">
                    <a:srgbClr val="000000">
                      <a:alpha val="38000"/>
                    </a:srgbClr>
                  </a:outerShdw>
                </a:effectLst>
                <a:latin typeface="Times New Roman" pitchFamily="-65" charset="0"/>
              </a:rPr>
              <a:t>This lecture adapted by permission from Roger W. Coon, “Hermeneutics:  Jemison’s Third Rule,” April 11, 1995.</a:t>
            </a:r>
          </a:p>
          <a:p>
            <a:pPr>
              <a:buFont typeface="Wingdings" pitchFamily="-65" charset="2"/>
              <a:buChar char=""/>
            </a:pPr>
            <a:endPar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65" charset="0"/>
            </a:endParaRPr>
          </a:p>
          <a:p>
            <a:pPr>
              <a:buFont typeface="Wingdings" pitchFamily="-65" charset="2"/>
              <a:buChar char=""/>
            </a:pPr>
            <a:endPar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65" charset="0"/>
            </a:endParaRPr>
          </a:p>
        </p:txBody>
      </p:sp>
      <p:sp>
        <p:nvSpPr>
          <p:cNvPr id="4" name="Slide Number Placeholder 3"/>
          <p:cNvSpPr>
            <a:spLocks noGrp="1"/>
          </p:cNvSpPr>
          <p:nvPr>
            <p:ph type="sldNum" sz="quarter" idx="12"/>
          </p:nvPr>
        </p:nvSpPr>
        <p:spPr/>
        <p:txBody>
          <a:bodyPr/>
          <a:lstStyle/>
          <a:p>
            <a:fld id="{4AA02239-51DA-444D-B164-B0DE41C7B3AD}" type="slidenum">
              <a:rPr lang="en-US"/>
              <a:pPr/>
              <a:t>98</a:t>
            </a:fld>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eme67">
  <a:themeElements>
    <a:clrScheme name="Office Theme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ffice Theme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Office Theme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Office Theme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Office Theme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Office Theme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Office Theme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Office Theme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Office Theme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Office Theme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heme5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Theme26">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Theme30">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heme87">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Them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heme5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Theme5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Theme9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Theme12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Theme32">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Theme6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me1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Theme114">
  <a:themeElements>
    <a:clrScheme name="Deluxe">
      <a:dk1>
        <a:sysClr val="windowText" lastClr="000000"/>
      </a:dk1>
      <a:lt1>
        <a:sysClr val="window" lastClr="FFFFFF"/>
      </a:lt1>
      <a:dk2>
        <a:srgbClr val="30356E"/>
      </a:dk2>
      <a:lt2>
        <a:srgbClr val="FFF9E5"/>
      </a:lt2>
      <a:accent1>
        <a:srgbClr val="CC4757"/>
      </a:accent1>
      <a:accent2>
        <a:srgbClr val="FF6F61"/>
      </a:accent2>
      <a:accent3>
        <a:srgbClr val="FF953E"/>
      </a:accent3>
      <a:accent4>
        <a:srgbClr val="F8BD52"/>
      </a:accent4>
      <a:accent5>
        <a:srgbClr val="46A6BD"/>
      </a:accent5>
      <a:accent6>
        <a:srgbClr val="5488BC"/>
      </a:accent6>
      <a:hlink>
        <a:srgbClr val="FA7D7A"/>
      </a:hlink>
      <a:folHlink>
        <a:srgbClr val="FFCF3E"/>
      </a:folHlink>
    </a:clrScheme>
    <a:fontScheme name="Deluxe">
      <a:maj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Deluxe">
      <a:fillStyleLst>
        <a:solidFill>
          <a:schemeClr val="phClr"/>
        </a:solidFill>
        <a:gradFill rotWithShape="1">
          <a:gsLst>
            <a:gs pos="0">
              <a:schemeClr val="phClr">
                <a:tint val="20000"/>
                <a:satMod val="280000"/>
              </a:schemeClr>
            </a:gs>
            <a:gs pos="14000">
              <a:schemeClr val="phClr">
                <a:tint val="37000"/>
                <a:satMod val="250000"/>
              </a:schemeClr>
            </a:gs>
            <a:gs pos="45000">
              <a:schemeClr val="phClr">
                <a:tint val="53000"/>
                <a:satMod val="220000"/>
              </a:schemeClr>
            </a:gs>
            <a:gs pos="65000">
              <a:schemeClr val="phClr">
                <a:tint val="53000"/>
                <a:satMod val="220000"/>
              </a:schemeClr>
            </a:gs>
            <a:gs pos="86000">
              <a:schemeClr val="phClr">
                <a:tint val="42000"/>
                <a:satMod val="240000"/>
              </a:schemeClr>
            </a:gs>
            <a:gs pos="100000">
              <a:schemeClr val="phClr">
                <a:tint val="20000"/>
                <a:satMod val="230000"/>
              </a:schemeClr>
            </a:gs>
          </a:gsLst>
          <a:lin ang="16200000" scaled="1"/>
        </a:gradFill>
        <a:gradFill rotWithShape="1">
          <a:gsLst>
            <a:gs pos="0">
              <a:schemeClr val="phClr">
                <a:shade val="75000"/>
                <a:satMod val="160000"/>
              </a:schemeClr>
            </a:gs>
            <a:gs pos="60000">
              <a:schemeClr val="phClr">
                <a:satMod val="150000"/>
              </a:schemeClr>
            </a:gs>
            <a:gs pos="100000">
              <a:schemeClr val="phClr">
                <a:tint val="75000"/>
                <a:satMod val="200000"/>
              </a:schemeClr>
            </a:gs>
          </a:gsLst>
          <a:lin ang="16200000" scaled="1"/>
        </a:gradFill>
      </a:fillStyleLst>
      <a:lnStyleLst>
        <a:ln w="9525" cap="flat" cmpd="sng" algn="ctr">
          <a:solidFill>
            <a:schemeClr val="phClr">
              <a:satMod val="140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outerShdw blurRad="50800" dist="25400" dir="5400000" rotWithShape="0">
              <a:srgbClr val="000000">
                <a:alpha val="43137"/>
              </a:srgbClr>
            </a:outerShdw>
          </a:effectLst>
        </a:effectStyle>
        <a:effectStyle>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chemeClr val="phClr"/>
            </a:contourClr>
          </a:sp3d>
        </a:effectStyle>
        <a:effectStyle>
          <a:effectLst>
            <a:reflection blurRad="12700" stA="26000" endPos="28000" dist="38100" dir="5400000" sy="-100000"/>
          </a:effectLst>
          <a:scene3d>
            <a:camera prst="orthographicFront" fov="0">
              <a:rot lat="0" lon="0" rev="0"/>
            </a:camera>
            <a:lightRig rig="contrasting" dir="t">
              <a:rot lat="0" lon="0" rev="16500000"/>
            </a:lightRig>
          </a:scene3d>
          <a:sp3d prstMaterial="powder">
            <a:bevelT w="190500" h="101600"/>
            <a:contourClr>
              <a:schemeClr val="phClr"/>
            </a:contourClr>
          </a:sp3d>
        </a:effectStyle>
      </a:effectStyleLst>
      <a:bgFillStyleLst>
        <a:solidFill>
          <a:schemeClr val="phClr"/>
        </a:solidFill>
        <a:gradFill rotWithShape="1">
          <a:gsLst>
            <a:gs pos="0">
              <a:schemeClr val="phClr">
                <a:tint val="43000"/>
                <a:satMod val="1550000"/>
              </a:schemeClr>
            </a:gs>
            <a:gs pos="1000">
              <a:schemeClr val="phClr">
                <a:tint val="48000"/>
                <a:satMod val="1550000"/>
              </a:schemeClr>
            </a:gs>
            <a:gs pos="90000">
              <a:schemeClr val="phClr">
                <a:shade val="18000"/>
                <a:satMod val="275000"/>
              </a:schemeClr>
            </a:gs>
          </a:gsLst>
          <a:path path="circle">
            <a:fillToRect r="210000" b="300000"/>
          </a:path>
        </a:gradFill>
        <a:gradFill rotWithShape="1">
          <a:gsLst>
            <a:gs pos="5000">
              <a:schemeClr val="phClr">
                <a:tint val="38000"/>
                <a:satMod val="1800000"/>
              </a:schemeClr>
            </a:gs>
            <a:gs pos="5000">
              <a:schemeClr val="phClr">
                <a:tint val="40000"/>
                <a:satMod val="1800000"/>
              </a:schemeClr>
            </a:gs>
            <a:gs pos="90000">
              <a:schemeClr val="phClr">
                <a:shade val="18000"/>
                <a:satMod val="275000"/>
              </a:schemeClr>
            </a:gs>
          </a:gsLst>
          <a:path path="circle">
            <a:fillToRect l="20000" t="30000" r="135000" b="100000"/>
          </a:path>
        </a:gradFill>
      </a:bgFillStyleLst>
    </a:fmtScheme>
  </a:themeElements>
  <a:objectDefaults/>
  <a:extraClrSchemeLst/>
</a:theme>
</file>

<file path=ppt/theme/theme21.xml><?xml version="1.0" encoding="utf-8"?>
<a:theme xmlns:a="http://schemas.openxmlformats.org/drawingml/2006/main" name="1_Theme67">
  <a:themeElements>
    <a:clrScheme name="Office Theme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ffice Theme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Office Theme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Office Theme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Office Theme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Office Theme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Office Theme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Office Theme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Office Theme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Office Theme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eme70">
  <a:themeElements>
    <a:clrScheme name="Office Theme 1">
      <a:dk1>
        <a:srgbClr val="000000"/>
      </a:dk1>
      <a:lt1>
        <a:srgbClr val="99D5BC"/>
      </a:lt1>
      <a:dk2>
        <a:srgbClr val="000000"/>
      </a:dk2>
      <a:lt2>
        <a:srgbClr val="B2B2B2"/>
      </a:lt2>
      <a:accent1>
        <a:srgbClr val="B5E3D0"/>
      </a:accent1>
      <a:accent2>
        <a:srgbClr val="51B78D"/>
      </a:accent2>
      <a:accent3>
        <a:srgbClr val="CAE7DA"/>
      </a:accent3>
      <a:accent4>
        <a:srgbClr val="000000"/>
      </a:accent4>
      <a:accent5>
        <a:srgbClr val="D7EFE4"/>
      </a:accent5>
      <a:accent6>
        <a:srgbClr val="49A67F"/>
      </a:accent6>
      <a:hlink>
        <a:srgbClr val="1D4736"/>
      </a:hlink>
      <a:folHlink>
        <a:srgbClr val="277353"/>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99D5BC"/>
        </a:lt1>
        <a:dk2>
          <a:srgbClr val="000000"/>
        </a:dk2>
        <a:lt2>
          <a:srgbClr val="B2B2B2"/>
        </a:lt2>
        <a:accent1>
          <a:srgbClr val="B5E3D0"/>
        </a:accent1>
        <a:accent2>
          <a:srgbClr val="51B78D"/>
        </a:accent2>
        <a:accent3>
          <a:srgbClr val="CAE7DA"/>
        </a:accent3>
        <a:accent4>
          <a:srgbClr val="000000"/>
        </a:accent4>
        <a:accent5>
          <a:srgbClr val="D7EFE4"/>
        </a:accent5>
        <a:accent6>
          <a:srgbClr val="49A67F"/>
        </a:accent6>
        <a:hlink>
          <a:srgbClr val="1D4736"/>
        </a:hlink>
        <a:folHlink>
          <a:srgbClr val="277353"/>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99D5BC"/>
        </a:lt1>
        <a:dk2>
          <a:srgbClr val="000000"/>
        </a:dk2>
        <a:lt2>
          <a:srgbClr val="B2B2B2"/>
        </a:lt2>
        <a:accent1>
          <a:srgbClr val="658217"/>
        </a:accent1>
        <a:accent2>
          <a:srgbClr val="178251"/>
        </a:accent2>
        <a:accent3>
          <a:srgbClr val="CAE7DA"/>
        </a:accent3>
        <a:accent4>
          <a:srgbClr val="000000"/>
        </a:accent4>
        <a:accent5>
          <a:srgbClr val="B8C1AB"/>
        </a:accent5>
        <a:accent6>
          <a:srgbClr val="147549"/>
        </a:accent6>
        <a:hlink>
          <a:srgbClr val="304C69"/>
        </a:hlink>
        <a:folHlink>
          <a:srgbClr val="4C5926"/>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99D5BC"/>
        </a:lt1>
        <a:dk2>
          <a:srgbClr val="000000"/>
        </a:dk2>
        <a:lt2>
          <a:srgbClr val="B2B2B2"/>
        </a:lt2>
        <a:accent1>
          <a:srgbClr val="CC7C66"/>
        </a:accent1>
        <a:accent2>
          <a:srgbClr val="33996F"/>
        </a:accent2>
        <a:accent3>
          <a:srgbClr val="CAE7DA"/>
        </a:accent3>
        <a:accent4>
          <a:srgbClr val="000000"/>
        </a:accent4>
        <a:accent5>
          <a:srgbClr val="E2BFB8"/>
        </a:accent5>
        <a:accent6>
          <a:srgbClr val="2D8A64"/>
        </a:accent6>
        <a:hlink>
          <a:srgbClr val="6B2E46"/>
        </a:hlink>
        <a:folHlink>
          <a:srgbClr val="6B4C2E"/>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99D5BC"/>
        </a:lt1>
        <a:dk2>
          <a:srgbClr val="000000"/>
        </a:dk2>
        <a:lt2>
          <a:srgbClr val="B2B2B2"/>
        </a:lt2>
        <a:accent1>
          <a:srgbClr val="2D8661"/>
        </a:accent1>
        <a:accent2>
          <a:srgbClr val="897E29"/>
        </a:accent2>
        <a:accent3>
          <a:srgbClr val="CAE7DA"/>
        </a:accent3>
        <a:accent4>
          <a:srgbClr val="000000"/>
        </a:accent4>
        <a:accent5>
          <a:srgbClr val="ADC3B7"/>
        </a:accent5>
        <a:accent6>
          <a:srgbClr val="7C7224"/>
        </a:accent6>
        <a:hlink>
          <a:srgbClr val="3E2773"/>
        </a:hlink>
        <a:folHlink>
          <a:srgbClr val="753523"/>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B5E3D0"/>
        </a:accent1>
        <a:accent2>
          <a:srgbClr val="51B78D"/>
        </a:accent2>
        <a:accent3>
          <a:srgbClr val="FFFFFF"/>
        </a:accent3>
        <a:accent4>
          <a:srgbClr val="000000"/>
        </a:accent4>
        <a:accent5>
          <a:srgbClr val="D7EFE4"/>
        </a:accent5>
        <a:accent6>
          <a:srgbClr val="49A67F"/>
        </a:accent6>
        <a:hlink>
          <a:srgbClr val="1D4736"/>
        </a:hlink>
        <a:folHlink>
          <a:srgbClr val="277353"/>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658217"/>
        </a:accent1>
        <a:accent2>
          <a:srgbClr val="178251"/>
        </a:accent2>
        <a:accent3>
          <a:srgbClr val="FFFFFF"/>
        </a:accent3>
        <a:accent4>
          <a:srgbClr val="000000"/>
        </a:accent4>
        <a:accent5>
          <a:srgbClr val="B8C1AB"/>
        </a:accent5>
        <a:accent6>
          <a:srgbClr val="147549"/>
        </a:accent6>
        <a:hlink>
          <a:srgbClr val="304C69"/>
        </a:hlink>
        <a:folHlink>
          <a:srgbClr val="4C5926"/>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CC7C66"/>
        </a:accent1>
        <a:accent2>
          <a:srgbClr val="33996F"/>
        </a:accent2>
        <a:accent3>
          <a:srgbClr val="FFFFFF"/>
        </a:accent3>
        <a:accent4>
          <a:srgbClr val="000000"/>
        </a:accent4>
        <a:accent5>
          <a:srgbClr val="E2BFB8"/>
        </a:accent5>
        <a:accent6>
          <a:srgbClr val="2D8A64"/>
        </a:accent6>
        <a:hlink>
          <a:srgbClr val="6B2E46"/>
        </a:hlink>
        <a:folHlink>
          <a:srgbClr val="6B4C2E"/>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B2B2B2"/>
        </a:lt2>
        <a:accent1>
          <a:srgbClr val="2D8661"/>
        </a:accent1>
        <a:accent2>
          <a:srgbClr val="897E29"/>
        </a:accent2>
        <a:accent3>
          <a:srgbClr val="FFFFFF"/>
        </a:accent3>
        <a:accent4>
          <a:srgbClr val="000000"/>
        </a:accent4>
        <a:accent5>
          <a:srgbClr val="ADC3B7"/>
        </a:accent5>
        <a:accent6>
          <a:srgbClr val="7C7224"/>
        </a:accent6>
        <a:hlink>
          <a:srgbClr val="3E2773"/>
        </a:hlink>
        <a:folHlink>
          <a:srgbClr val="753523"/>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heme130">
  <a:themeElements>
    <a:clrScheme name="Office Theme 1">
      <a:dk1>
        <a:srgbClr val="000000"/>
      </a:dk1>
      <a:lt1>
        <a:srgbClr val="FFFFFF"/>
      </a:lt1>
      <a:dk2>
        <a:srgbClr val="7F00FF"/>
      </a:dk2>
      <a:lt2>
        <a:srgbClr val="FAFD00"/>
      </a:lt2>
      <a:accent1>
        <a:srgbClr val="B50069"/>
      </a:accent1>
      <a:accent2>
        <a:srgbClr val="FF7F00"/>
      </a:accent2>
      <a:accent3>
        <a:srgbClr val="C0AAFF"/>
      </a:accent3>
      <a:accent4>
        <a:srgbClr val="DADADA"/>
      </a:accent4>
      <a:accent5>
        <a:srgbClr val="D7AAB9"/>
      </a:accent5>
      <a:accent6>
        <a:srgbClr val="E77200"/>
      </a:accent6>
      <a:hlink>
        <a:srgbClr val="FF00FF"/>
      </a:hlink>
      <a:folHlink>
        <a:srgbClr val="B760F9"/>
      </a:folHlink>
    </a:clrScheme>
    <a:fontScheme name="Office Theme">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Book Antiqua"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Book Antiqua" pitchFamily="18" charset="0"/>
          </a:defRPr>
        </a:defPPr>
      </a:lstStyle>
    </a:lnDef>
  </a:objectDefaults>
  <a:extraClrSchemeLst>
    <a:extraClrScheme>
      <a:clrScheme name="Office Theme 1">
        <a:dk1>
          <a:srgbClr val="000000"/>
        </a:dk1>
        <a:lt1>
          <a:srgbClr val="FFFFFF"/>
        </a:lt1>
        <a:dk2>
          <a:srgbClr val="7F00FF"/>
        </a:dk2>
        <a:lt2>
          <a:srgbClr val="FAFD00"/>
        </a:lt2>
        <a:accent1>
          <a:srgbClr val="B50069"/>
        </a:accent1>
        <a:accent2>
          <a:srgbClr val="FF7F00"/>
        </a:accent2>
        <a:accent3>
          <a:srgbClr val="C0AAFF"/>
        </a:accent3>
        <a:accent4>
          <a:srgbClr val="DADADA"/>
        </a:accent4>
        <a:accent5>
          <a:srgbClr val="D7AAB9"/>
        </a:accent5>
        <a:accent6>
          <a:srgbClr val="E77200"/>
        </a:accent6>
        <a:hlink>
          <a:srgbClr val="FF00FF"/>
        </a:hlink>
        <a:folHlink>
          <a:srgbClr val="B760F9"/>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B760F9"/>
        </a:lt1>
        <a:dk2>
          <a:srgbClr val="7B00E4"/>
        </a:dk2>
        <a:lt2>
          <a:srgbClr val="280049"/>
        </a:lt2>
        <a:accent1>
          <a:srgbClr val="FFFFFF"/>
        </a:accent1>
        <a:accent2>
          <a:srgbClr val="FFFF00"/>
        </a:accent2>
        <a:accent3>
          <a:srgbClr val="D8B6FB"/>
        </a:accent3>
        <a:accent4>
          <a:srgbClr val="000000"/>
        </a:accent4>
        <a:accent5>
          <a:srgbClr val="FFFFFF"/>
        </a:accent5>
        <a:accent6>
          <a:srgbClr val="E7E700"/>
        </a:accent6>
        <a:hlink>
          <a:srgbClr val="FF00FF"/>
        </a:hlink>
        <a:folHlink>
          <a:srgbClr val="DFB6FF"/>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DADADA"/>
        </a:lt2>
        <a:accent1>
          <a:srgbClr val="F2F2F2"/>
        </a:accent1>
        <a:accent2>
          <a:srgbClr val="919191"/>
        </a:accent2>
        <a:accent3>
          <a:srgbClr val="FFFFFF"/>
        </a:accent3>
        <a:accent4>
          <a:srgbClr val="000000"/>
        </a:accent4>
        <a:accent5>
          <a:srgbClr val="F7F7F7"/>
        </a:accent5>
        <a:accent6>
          <a:srgbClr val="838383"/>
        </a:accent6>
        <a:hlink>
          <a:srgbClr val="DADADA"/>
        </a:hlink>
        <a:folHlink>
          <a:srgbClr val="676767"/>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heme126">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heme83">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7.xml><?xml version="1.0" encoding="utf-8"?>
<a:theme xmlns:a="http://schemas.openxmlformats.org/drawingml/2006/main" name="Theme128">
  <a:themeElements>
    <a:clrScheme name="PPP_SBUSC_PRT_Keyboard_Help 16">
      <a:dk1>
        <a:srgbClr val="808080"/>
      </a:dk1>
      <a:lt1>
        <a:srgbClr val="FFFFFF"/>
      </a:lt1>
      <a:dk2>
        <a:srgbClr val="B2B2B2"/>
      </a:dk2>
      <a:lt2>
        <a:srgbClr val="FFFFFF"/>
      </a:lt2>
      <a:accent1>
        <a:srgbClr val="BBE0E3"/>
      </a:accent1>
      <a:accent2>
        <a:srgbClr val="333399"/>
      </a:accent2>
      <a:accent3>
        <a:srgbClr val="D5D5D5"/>
      </a:accent3>
      <a:accent4>
        <a:srgbClr val="DADADA"/>
      </a:accent4>
      <a:accent5>
        <a:srgbClr val="DAEDEF"/>
      </a:accent5>
      <a:accent6>
        <a:srgbClr val="2D2D8A"/>
      </a:accent6>
      <a:hlink>
        <a:srgbClr val="009999"/>
      </a:hlink>
      <a:folHlink>
        <a:srgbClr val="99CC00"/>
      </a:folHlink>
    </a:clrScheme>
    <a:fontScheme name="PPP_SBUSC_PRT_Keyboard_Hel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P_SBUSC_PRT_Keyboard_Hel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P_SBUSC_PRT_Keyboard_Hel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P_SBUSC_PRT_Keyboard_Hel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P_SBUSC_PRT_Keyboard_Hel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P_SBUSC_PRT_Keyboard_Hel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P_SBUSC_PRT_Keyboard_Hel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P_SBUSC_PRT_Keyboard_Hel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P_SBUSC_PRT_Keyboard_Hel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P_SBUSC_PRT_Keyboard_Hel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P_SBUSC_PRT_Keyboard_Hel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P_SBUSC_PRT_Keyboard_Hel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P_SBUSC_PRT_Keyboard_Hel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PP_SBUSC_PRT_Keyboard_Help 13">
        <a:dk1>
          <a:srgbClr val="000000"/>
        </a:dk1>
        <a:lt1>
          <a:srgbClr val="B2B2B2"/>
        </a:lt1>
        <a:dk2>
          <a:srgbClr val="000000"/>
        </a:dk2>
        <a:lt2>
          <a:srgbClr val="808080"/>
        </a:lt2>
        <a:accent1>
          <a:srgbClr val="BBE0E3"/>
        </a:accent1>
        <a:accent2>
          <a:srgbClr val="333399"/>
        </a:accent2>
        <a:accent3>
          <a:srgbClr val="D5D5D5"/>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P_SBUSC_PRT_Keyboard_Help 14">
        <a:dk1>
          <a:srgbClr val="000000"/>
        </a:dk1>
        <a:lt1>
          <a:srgbClr val="B2B2B2"/>
        </a:lt1>
        <a:dk2>
          <a:srgbClr val="000066"/>
        </a:dk2>
        <a:lt2>
          <a:srgbClr val="808080"/>
        </a:lt2>
        <a:accent1>
          <a:srgbClr val="BBE0E3"/>
        </a:accent1>
        <a:accent2>
          <a:srgbClr val="333399"/>
        </a:accent2>
        <a:accent3>
          <a:srgbClr val="D5D5D5"/>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P_SBUSC_PRT_Keyboard_Help 15">
        <a:dk1>
          <a:srgbClr val="000000"/>
        </a:dk1>
        <a:lt1>
          <a:srgbClr val="B2B2B2"/>
        </a:lt1>
        <a:dk2>
          <a:srgbClr val="FFFFFF"/>
        </a:dk2>
        <a:lt2>
          <a:srgbClr val="808080"/>
        </a:lt2>
        <a:accent1>
          <a:srgbClr val="BBE0E3"/>
        </a:accent1>
        <a:accent2>
          <a:srgbClr val="333399"/>
        </a:accent2>
        <a:accent3>
          <a:srgbClr val="D5D5D5"/>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P_SBUSC_PRT_Keyboard_Help 16">
        <a:dk1>
          <a:srgbClr val="808080"/>
        </a:dk1>
        <a:lt1>
          <a:srgbClr val="FFFFFF"/>
        </a:lt1>
        <a:dk2>
          <a:srgbClr val="B2B2B2"/>
        </a:dk2>
        <a:lt2>
          <a:srgbClr val="FFFFFF"/>
        </a:lt2>
        <a:accent1>
          <a:srgbClr val="BBE0E3"/>
        </a:accent1>
        <a:accent2>
          <a:srgbClr val="333399"/>
        </a:accent2>
        <a:accent3>
          <a:srgbClr val="D5D5D5"/>
        </a:accent3>
        <a:accent4>
          <a:srgbClr val="DADADA"/>
        </a:accent4>
        <a:accent5>
          <a:srgbClr val="DAEDEF"/>
        </a:accent5>
        <a:accent6>
          <a:srgbClr val="2D2D8A"/>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heme78">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Them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heme77">
  <a:themeElements>
    <a:clrScheme name="">
      <a:dk1>
        <a:srgbClr val="000000"/>
      </a:dk1>
      <a:lt1>
        <a:srgbClr val="FFFFFF"/>
      </a:lt1>
      <a:dk2>
        <a:srgbClr val="B2B2B2"/>
      </a:dk2>
      <a:lt2>
        <a:srgbClr val="333333"/>
      </a:lt2>
      <a:accent1>
        <a:srgbClr val="FFFF99"/>
      </a:accent1>
      <a:accent2>
        <a:srgbClr val="FFCC99"/>
      </a:accent2>
      <a:accent3>
        <a:srgbClr val="D5D5D5"/>
      </a:accent3>
      <a:accent4>
        <a:srgbClr val="DADADA"/>
      </a:accent4>
      <a:accent5>
        <a:srgbClr val="FFFFCA"/>
      </a:accent5>
      <a:accent6>
        <a:srgbClr val="E7B98A"/>
      </a:accent6>
      <a:hlink>
        <a:srgbClr val="FF9933"/>
      </a:hlink>
      <a:folHlink>
        <a:srgbClr val="FF6600"/>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333333"/>
        </a:dk1>
        <a:lt1>
          <a:srgbClr val="B2B2B2"/>
        </a:lt1>
        <a:dk2>
          <a:srgbClr val="FFFFFF"/>
        </a:dk2>
        <a:lt2>
          <a:srgbClr val="000000"/>
        </a:lt2>
        <a:accent1>
          <a:srgbClr val="FFFF99"/>
        </a:accent1>
        <a:accent2>
          <a:srgbClr val="FFCC99"/>
        </a:accent2>
        <a:accent3>
          <a:srgbClr val="D5D5D5"/>
        </a:accent3>
        <a:accent4>
          <a:srgbClr val="2A2A2A"/>
        </a:accent4>
        <a:accent5>
          <a:srgbClr val="FFFFCA"/>
        </a:accent5>
        <a:accent6>
          <a:srgbClr val="E7B98A"/>
        </a:accent6>
        <a:hlink>
          <a:srgbClr val="FF9933"/>
        </a:hlink>
        <a:folHlink>
          <a:srgbClr val="FF66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Theme67</Template>
  <TotalTime>2395</TotalTime>
  <Words>5701</Words>
  <Application>Microsoft Office PowerPoint</Application>
  <PresentationFormat>On-screen Show (4:3)</PresentationFormat>
  <Paragraphs>486</Paragraphs>
  <Slides>98</Slides>
  <Notes>98</Notes>
  <HiddenSlides>6</HiddenSlides>
  <MMClips>0</MMClips>
  <ScaleCrop>false</ScaleCrop>
  <HeadingPairs>
    <vt:vector size="4" baseType="variant">
      <vt:variant>
        <vt:lpstr>Theme</vt:lpstr>
      </vt:variant>
      <vt:variant>
        <vt:i4>21</vt:i4>
      </vt:variant>
      <vt:variant>
        <vt:lpstr>Slide Titles</vt:lpstr>
      </vt:variant>
      <vt:variant>
        <vt:i4>98</vt:i4>
      </vt:variant>
    </vt:vector>
  </HeadingPairs>
  <TitlesOfParts>
    <vt:vector size="119" baseType="lpstr">
      <vt:lpstr>Theme67</vt:lpstr>
      <vt:lpstr>Theme18</vt:lpstr>
      <vt:lpstr>Theme70</vt:lpstr>
      <vt:lpstr>Theme130</vt:lpstr>
      <vt:lpstr>Theme126</vt:lpstr>
      <vt:lpstr>Theme83</vt:lpstr>
      <vt:lpstr>Theme128</vt:lpstr>
      <vt:lpstr>Theme78</vt:lpstr>
      <vt:lpstr>Theme77</vt:lpstr>
      <vt:lpstr>Theme52</vt:lpstr>
      <vt:lpstr>Theme26</vt:lpstr>
      <vt:lpstr>Theme30</vt:lpstr>
      <vt:lpstr>Theme87</vt:lpstr>
      <vt:lpstr>Theme55</vt:lpstr>
      <vt:lpstr>Theme58</vt:lpstr>
      <vt:lpstr>Theme95</vt:lpstr>
      <vt:lpstr>Theme127</vt:lpstr>
      <vt:lpstr>Theme32</vt:lpstr>
      <vt:lpstr>Theme62</vt:lpstr>
      <vt:lpstr>Theme114</vt:lpstr>
      <vt:lpstr>1_Theme67</vt:lpstr>
      <vt:lpstr>GSEM 534 Issues in Ellen White Studies</vt:lpstr>
      <vt:lpstr>Hermeneutical Process</vt:lpstr>
      <vt:lpstr>Definitions</vt:lpstr>
      <vt:lpstr>Definitions</vt:lpstr>
      <vt:lpstr>Ellen White on Principles and Particulars</vt:lpstr>
      <vt:lpstr>Alternative Terms for  Principles and Particulars</vt:lpstr>
      <vt:lpstr>Example of “Ideal” vs. “Necessary”</vt:lpstr>
      <vt:lpstr>“Ideal” vs. “Necessity”</vt:lpstr>
      <vt:lpstr>“Ideal” vs. “Necessity”</vt:lpstr>
      <vt:lpstr>“Ideal” vs. “Necessity”</vt:lpstr>
      <vt:lpstr>“Ideal” vs. “Necessity”</vt:lpstr>
      <vt:lpstr>“Ideal” vs. “Necessity”</vt:lpstr>
      <vt:lpstr>“Ideal” vs. “Necessity”</vt:lpstr>
      <vt:lpstr>“Ideal” vs. “Necessity”</vt:lpstr>
      <vt:lpstr>“Ideal” vs. “Necessity”</vt:lpstr>
      <vt:lpstr>“Ideal” vs. “Necessity”</vt:lpstr>
      <vt:lpstr>PowerPoint Presentation</vt:lpstr>
      <vt:lpstr>Particulars are Based  on Principles</vt:lpstr>
      <vt:lpstr>The Truth about Principles and Particulars</vt:lpstr>
      <vt:lpstr>Case 1:  Teaching Girls to  Harness and Drive Horses</vt:lpstr>
      <vt:lpstr>Immediate Literary Context Education, 216-217</vt:lpstr>
      <vt:lpstr>Literary Context</vt:lpstr>
      <vt:lpstr>Historical Context</vt:lpstr>
      <vt:lpstr>Principle</vt:lpstr>
      <vt:lpstr>Analogous Applications Today</vt:lpstr>
      <vt:lpstr>Same Principle, Different Application</vt:lpstr>
      <vt:lpstr>Case Study 2: Physical Posture in Prayer</vt:lpstr>
      <vt:lpstr>Interpretative Question</vt:lpstr>
      <vt:lpstr>Rule 1:  All Available Data</vt:lpstr>
      <vt:lpstr>PowerPoint Presentation</vt:lpstr>
      <vt:lpstr>PowerPoint Presentation</vt:lpstr>
      <vt:lpstr>“We must pray constantly, with a humble mind and a meek and lowly spirit.  We need not wait for an opportunity to kneel before God.  We can pray and talk with the Lord wherever we may be.”             (Letter 342, 1906, in 3 SM 266)  </vt:lpstr>
      <vt:lpstr>PowerPoint Presentation</vt:lpstr>
      <vt:lpstr>PowerPoint Presentation</vt:lpstr>
      <vt:lpstr>Biblical Practice Varied</vt:lpstr>
      <vt:lpstr>Historical Context: Battle Creek Tabernacle</vt:lpstr>
      <vt:lpstr>Historical Context: Ellen White’s Practice Varied</vt:lpstr>
      <vt:lpstr>Historical Context: Ellen White’s Practice Varied</vt:lpstr>
      <vt:lpstr>Historical Context: Ellen White’s Practice Varied</vt:lpstr>
      <vt:lpstr>Principles on Posture in Prayer</vt:lpstr>
      <vt:lpstr>Principles on Posture in Prayer</vt:lpstr>
      <vt:lpstr> Attitude is essential, posture is not</vt:lpstr>
      <vt:lpstr>Conclusions on Posture in Prayer</vt:lpstr>
      <vt:lpstr>Conclusions on Posture in Prayer, cont.</vt:lpstr>
      <vt:lpstr>Case 3:  When Should Children  Start School?</vt:lpstr>
      <vt:lpstr>Empirical Vindication of this Counsel</vt:lpstr>
      <vt:lpstr>Jan. 14, 1904, St. Helena, California Church School Board Meeting</vt:lpstr>
      <vt:lpstr>Basis of the Discussion</vt:lpstr>
      <vt:lpstr>Principles that Underlay  Ellen White’s 1872 Counsel</vt:lpstr>
      <vt:lpstr>Other Principles She Emphasized in 1904 </vt:lpstr>
      <vt:lpstr>Ellen White’s Trenchant Comment  in this Meeting</vt:lpstr>
      <vt:lpstr>When the Ideal is not immediately possible</vt:lpstr>
      <vt:lpstr>Example of coping with less than ideal ( Letter 51, 1905, to Sr. Anderson in West Australia) </vt:lpstr>
      <vt:lpstr>Case #4:  Vegetarianism vs. Flesh Diet</vt:lpstr>
      <vt:lpstr>Three Categories of Exceptions</vt:lpstr>
      <vt:lpstr>PowerPoint Presentation</vt:lpstr>
      <vt:lpstr>PowerPoint Presentation</vt:lpstr>
      <vt:lpstr>PowerPoint Presentation</vt:lpstr>
      <vt:lpstr>PowerPoint Presentation</vt:lpstr>
      <vt:lpstr>PowerPoint Presentation</vt:lpstr>
      <vt:lpstr>Is Vegetarianism a “Principle”?</vt:lpstr>
      <vt:lpstr>PowerPoint Presentation</vt:lpstr>
      <vt:lpstr>Biblical Examples</vt:lpstr>
      <vt:lpstr>So Vegetarianism must be an application  based on several principles:</vt:lpstr>
      <vt:lpstr>Case #5:  The Bicycle Testimony</vt:lpstr>
      <vt:lpstr>Historical Context</vt:lpstr>
      <vt:lpstr>PowerPoint Presentation</vt:lpstr>
      <vt:lpstr>1894 Vision</vt:lpstr>
      <vt:lpstr>Principles Involved</vt:lpstr>
      <vt:lpstr>Principles Involved</vt:lpstr>
      <vt:lpstr>Principles Involved</vt:lpstr>
      <vt:lpstr>Principles Involved</vt:lpstr>
      <vt:lpstr>Changing Circumstances</vt:lpstr>
      <vt:lpstr>Case Study 6:  Certain Aspects  of Sabbath Keeping</vt:lpstr>
      <vt:lpstr>Cooking on the Sabbath: The Counsels</vt:lpstr>
      <vt:lpstr>Cooking on the Sabbath The Counsels</vt:lpstr>
      <vt:lpstr>Principles</vt:lpstr>
      <vt:lpstr>Historical Context </vt:lpstr>
      <vt:lpstr>Application Today</vt:lpstr>
      <vt:lpstr>Sabbath Baths The Counsel </vt:lpstr>
      <vt:lpstr>Principles</vt:lpstr>
      <vt:lpstr>Sabbath Baths Historical Context</vt:lpstr>
      <vt:lpstr>Application Today</vt:lpstr>
      <vt:lpstr>Application Today</vt:lpstr>
      <vt:lpstr>Application Today</vt:lpstr>
      <vt:lpstr>Shaving on the Sabbath: The Counsel</vt:lpstr>
      <vt:lpstr>Historical Context (1882)</vt:lpstr>
      <vt:lpstr>Principles</vt:lpstr>
      <vt:lpstr>Application Today</vt:lpstr>
      <vt:lpstr>Application Today</vt:lpstr>
      <vt:lpstr>Summary, Principles and Applications</vt:lpstr>
      <vt:lpstr>Summary, continued</vt:lpstr>
      <vt:lpstr>Summary, continued</vt:lpstr>
      <vt:lpstr>Summary</vt:lpstr>
      <vt:lpstr>Conclusion</vt:lpstr>
      <vt:lpstr>PowerPoint Presentation</vt:lpstr>
      <vt:lpstr>Priesthood of Believers</vt:lpstr>
      <vt:lpstr>Acknowledgements</vt:lpstr>
    </vt:vector>
  </TitlesOfParts>
  <Company>SDA Theological Seminary, Andrews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Eric Stubbert</dc:creator>
  <cp:lastModifiedBy>Nickeilia</cp:lastModifiedBy>
  <cp:revision>183</cp:revision>
  <dcterms:created xsi:type="dcterms:W3CDTF">2009-08-20T23:11:51Z</dcterms:created>
  <dcterms:modified xsi:type="dcterms:W3CDTF">2012-02-11T01:04:33Z</dcterms:modified>
</cp:coreProperties>
</file>